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256" r:id="rId2"/>
    <p:sldId id="260" r:id="rId3"/>
    <p:sldId id="261" r:id="rId4"/>
    <p:sldId id="286" r:id="rId5"/>
    <p:sldId id="371" r:id="rId6"/>
    <p:sldId id="383" r:id="rId7"/>
    <p:sldId id="385" r:id="rId8"/>
    <p:sldId id="308" r:id="rId9"/>
    <p:sldId id="384" r:id="rId10"/>
    <p:sldId id="388" r:id="rId11"/>
    <p:sldId id="389" r:id="rId12"/>
    <p:sldId id="390" r:id="rId13"/>
    <p:sldId id="309" r:id="rId14"/>
    <p:sldId id="391" r:id="rId15"/>
    <p:sldId id="392" r:id="rId16"/>
    <p:sldId id="397" r:id="rId17"/>
    <p:sldId id="398" r:id="rId18"/>
    <p:sldId id="399" r:id="rId19"/>
    <p:sldId id="400" r:id="rId20"/>
    <p:sldId id="401" r:id="rId21"/>
    <p:sldId id="304" r:id="rId22"/>
    <p:sldId id="290" r:id="rId23"/>
    <p:sldId id="411" r:id="rId24"/>
    <p:sldId id="305" r:id="rId25"/>
    <p:sldId id="394" r:id="rId26"/>
    <p:sldId id="409" r:id="rId27"/>
    <p:sldId id="410" r:id="rId28"/>
  </p:sldIdLst>
  <p:sldSz cx="9144000" cy="6858000" type="screen4x3"/>
  <p:notesSz cx="6858000" cy="9144000"/>
  <p:embeddedFontLst>
    <p:embeddedFont>
      <p:font typeface="Noto Sans KR Bold" panose="020B0800000000000000" pitchFamily="34" charset="-127"/>
      <p:bold r:id="rId31"/>
    </p:embeddedFont>
    <p:embeddedFont>
      <p:font typeface="Noto Sans KR Regular" panose="020B0500000000000000" pitchFamily="34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mbria Math" panose="02040503050406030204" pitchFamily="18" charset="0"/>
      <p:regular r:id="rId39"/>
    </p:embeddedFont>
    <p:embeddedFont>
      <p:font typeface="Consolas" panose="020B0609020204030204" pitchFamily="49" charset="0"/>
      <p:regular r:id="rId40"/>
      <p:bold r:id="rId41"/>
      <p:italic r:id="rId42"/>
      <p:boldItalic r:id="rId43"/>
    </p:embeddedFont>
    <p:embeddedFont>
      <p:font typeface="Times" panose="02020603050405020304" pitchFamily="18" charset="0"/>
      <p:regular r:id="rId44"/>
      <p:bold r:id="rId45"/>
      <p:italic r:id="rId46"/>
      <p:boldItalic r:id="rId47"/>
    </p:embeddedFont>
    <p:embeddedFont>
      <p:font typeface="Wingdings 2" panose="05020102010507070707" pitchFamily="18" charset="2"/>
      <p:regular r:id="rId4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8567"/>
    <a:srgbClr val="7F0055"/>
    <a:srgbClr val="AF6B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2034" y="15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11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0323A2C-65EA-4E3C-9526-C0E31067CCD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FF8B57F-36A3-45DD-BEE6-02047A14A75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F920D-A594-444B-97CA-E94B817380A4}" type="datetimeFigureOut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2977D13-1C09-4731-B323-737C3D58C9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EBC636-2FDB-4429-8936-0A7BB6E45DF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3C1DC7-07B7-4828-9B57-17A983F176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4346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C9B527-8C61-4FA9-B574-D8CAC3B4993F}" type="datetimeFigureOut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633C4-B2B9-428C-8884-21539CC329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834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F633C4-B2B9-428C-8884-21539CC3290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946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>
            <a:extLst>
              <a:ext uri="{FF2B5EF4-FFF2-40B4-BE49-F238E27FC236}">
                <a16:creationId xmlns:a16="http://schemas.microsoft.com/office/drawing/2014/main" id="{92947595-3D84-43C0-93B5-DD81E5A872C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슬라이드 노트 개체 틀 2">
            <a:extLst>
              <a:ext uri="{FF2B5EF4-FFF2-40B4-BE49-F238E27FC236}">
                <a16:creationId xmlns:a16="http://schemas.microsoft.com/office/drawing/2014/main" id="{62EAB8E2-193C-4603-99DB-6AB798FD0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ko-KR"/>
              <a:t>~</a:t>
            </a:r>
            <a:r>
              <a:rPr lang="ko-KR" altLang="en-US"/>
              <a:t>제</a:t>
            </a:r>
            <a:r>
              <a:rPr lang="en-US" altLang="ko-KR"/>
              <a:t>4</a:t>
            </a:r>
            <a:r>
              <a:rPr lang="ko-KR" altLang="en-US"/>
              <a:t>강</a:t>
            </a:r>
            <a:r>
              <a:rPr lang="en-US" altLang="ko-KR"/>
              <a:t>(9/12/2018)</a:t>
            </a:r>
            <a:endParaRPr lang="ko-KR" altLang="en-US"/>
          </a:p>
        </p:txBody>
      </p:sp>
      <p:sp>
        <p:nvSpPr>
          <p:cNvPr id="28676" name="슬라이드 번호 개체 틀 3">
            <a:extLst>
              <a:ext uri="{FF2B5EF4-FFF2-40B4-BE49-F238E27FC236}">
                <a16:creationId xmlns:a16="http://schemas.microsoft.com/office/drawing/2014/main" id="{EFCF49B5-C3A8-4455-87BD-90F167A926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75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0719AB9-84F8-4136-8FC0-5AA88985EE0A}" type="slidenum">
              <a:rPr lang="en-US" altLang="ko-KR" sz="1300" i="0" smtClean="0">
                <a:latin typeface="Times" panose="02020603050405020304" pitchFamily="18" charset="0"/>
              </a:rPr>
              <a:pPr/>
              <a:t>21</a:t>
            </a:fld>
            <a:endParaRPr lang="en-US" altLang="ko-KR" sz="1300" i="0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489FD-5EDD-4E54-BD87-8337E1B9CF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680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489FD-5EDD-4E54-BD87-8337E1B9CF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제목 개체 틀 9">
            <a:extLst>
              <a:ext uri="{FF2B5EF4-FFF2-40B4-BE49-F238E27FC236}">
                <a16:creationId xmlns:a16="http://schemas.microsoft.com/office/drawing/2014/main" id="{CB3B43F4-07CC-450A-BF74-3D289B2303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365126"/>
            <a:ext cx="7886700" cy="66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F885156-5132-49CB-872B-747E27803D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49" y="1165972"/>
            <a:ext cx="7886699" cy="53269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000">
                <a:latin typeface="+mn-lt"/>
                <a:ea typeface="+mj-ea"/>
              </a:defRPr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20000"/>
              </a:lnSpc>
              <a:defRPr sz="1800"/>
            </a:lvl3pPr>
            <a:lvl4pPr>
              <a:lnSpc>
                <a:spcPct val="120000"/>
              </a:lnSpc>
              <a:defRPr sz="1600"/>
            </a:lvl4pPr>
            <a:lvl5pPr>
              <a:lnSpc>
                <a:spcPct val="120000"/>
              </a:lnSpc>
              <a:defRPr sz="1600"/>
            </a:lvl5pPr>
            <a:lvl6pPr marL="2286000" indent="0">
              <a:lnSpc>
                <a:spcPct val="120000"/>
              </a:lnSpc>
              <a:buNone/>
              <a:defRPr sz="1600"/>
            </a:lvl6pPr>
          </a:lstStyle>
          <a:p>
            <a:pPr lvl="0"/>
            <a:r>
              <a:rPr lang="en-US" altLang="ko-KR" dirty="0"/>
              <a:t>Content 1</a:t>
            </a:r>
          </a:p>
          <a:p>
            <a:pPr lvl="1"/>
            <a:r>
              <a:rPr lang="en-US" altLang="ko-KR" dirty="0"/>
              <a:t>Content 2</a:t>
            </a:r>
          </a:p>
          <a:p>
            <a:pPr lvl="2"/>
            <a:r>
              <a:rPr lang="en-US" altLang="ko-KR" dirty="0"/>
              <a:t>Content 3</a:t>
            </a:r>
          </a:p>
          <a:p>
            <a:pPr lvl="3"/>
            <a:r>
              <a:rPr lang="en-US" altLang="ko-KR" dirty="0"/>
              <a:t>Content 4</a:t>
            </a:r>
          </a:p>
          <a:p>
            <a:pPr lvl="4"/>
            <a:r>
              <a:rPr lang="en-US" altLang="ko-KR" dirty="0"/>
              <a:t>Content 5</a:t>
            </a:r>
          </a:p>
          <a:p>
            <a:pPr lvl="5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2376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31965100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99145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0259" y="6629398"/>
            <a:ext cx="573741" cy="2286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8FE489FD-5EDD-4E54-BD87-8337E1B9CFA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85274EB9-E9CE-45BB-A228-39F4257F437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b="0">
              <a:latin typeface="Times New Roman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60264D-F984-492E-84DD-0E468DBBEA8E}"/>
              </a:ext>
            </a:extLst>
          </p:cNvPr>
          <p:cNvSpPr txBox="1"/>
          <p:nvPr userDrawn="1"/>
        </p:nvSpPr>
        <p:spPr>
          <a:xfrm>
            <a:off x="0" y="0"/>
            <a:ext cx="21146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0" dirty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2020 </a:t>
            </a:r>
            <a:r>
              <a:rPr lang="en-US" sz="1000" b="1" i="0" dirty="0">
                <a:solidFill>
                  <a:schemeClr val="bg1"/>
                </a:solidFill>
                <a:latin typeface="CMU Sans Serif" panose="02000603000000000000"/>
                <a:ea typeface="CMU Sans Serif" panose="02000603000000000000" pitchFamily="2" charset="0"/>
                <a:cs typeface="CMU Sans Serif" panose="02000603000000000000" pitchFamily="2" charset="0"/>
              </a:rPr>
              <a:t>Spring</a:t>
            </a:r>
            <a:r>
              <a:rPr lang="en-US" sz="1000" b="1" i="0" dirty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: AP Computer Science A</a:t>
            </a:r>
          </a:p>
        </p:txBody>
      </p:sp>
      <p:sp>
        <p:nvSpPr>
          <p:cNvPr id="10" name="제목 개체 틀 9">
            <a:extLst>
              <a:ext uri="{FF2B5EF4-FFF2-40B4-BE49-F238E27FC236}">
                <a16:creationId xmlns:a16="http://schemas.microsoft.com/office/drawing/2014/main" id="{28CC9860-340C-47DE-A0AC-6FD362480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65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339623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72" r:id="rId3"/>
    <p:sldLayoutId id="2147483673" r:id="rId4"/>
  </p:sldLayoutIdLst>
  <p:hf hdr="0" ftr="0" dt="0"/>
  <p:txStyles>
    <p:titleStyle>
      <a:lvl1pPr marL="0" marR="0" indent="0" algn="l" defTabSz="4572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lnSpc>
          <a:spcPct val="90000"/>
        </a:lnSpc>
        <a:spcBef>
          <a:spcPts val="1000"/>
        </a:spcBef>
        <a:buClr>
          <a:srgbClr val="002060"/>
        </a:buClr>
        <a:buSzPct val="120000"/>
        <a:buFont typeface="Wingdings" panose="05000000000000000000" pitchFamily="2" charset="2"/>
        <a:buChar char="§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0D64AF-FF66-446D-986E-D7120B930F89}"/>
              </a:ext>
            </a:extLst>
          </p:cNvPr>
          <p:cNvSpPr txBox="1">
            <a:spLocks/>
          </p:cNvSpPr>
          <p:nvPr/>
        </p:nvSpPr>
        <p:spPr bwMode="auto">
          <a:xfrm>
            <a:off x="685800" y="1708150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2pPr>
            <a:lvl3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3pPr>
            <a:lvl4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4pPr>
            <a:lvl5pPr marL="119063" indent="-1190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5pPr>
            <a:lvl6pPr marL="5762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 defTabSz="914400"/>
            <a:r>
              <a:rPr lang="en-US" kern="0" dirty="0">
                <a:ea typeface="CMU Sans Serif" panose="02000603000000000000" pitchFamily="2" charset="0"/>
              </a:rPr>
              <a:t>Sorting</a:t>
            </a:r>
            <a:br>
              <a:rPr lang="en-US" kern="0" dirty="0">
                <a:ea typeface="CMU Sans Serif" panose="02000603000000000000" pitchFamily="2" charset="0"/>
              </a:rPr>
            </a:br>
            <a:br>
              <a:rPr lang="en-US" kern="0" dirty="0">
                <a:ea typeface="CMU Sans Serif" panose="02000603000000000000" pitchFamily="2" charset="0"/>
              </a:rPr>
            </a:br>
            <a:r>
              <a:rPr lang="en-US" sz="1800" b="0" kern="0" dirty="0">
                <a:ea typeface="CMU Sans Serif" panose="02000603000000000000" pitchFamily="2" charset="0"/>
              </a:rPr>
              <a:t>2020 Spring: AP Computer Science A</a:t>
            </a:r>
            <a:endParaRPr lang="en-US" sz="2000" b="0" kern="0" dirty="0">
              <a:ea typeface="CMU Sans Serif" panose="02000603000000000000" pitchFamily="2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AC62957-D946-4353-91A0-853C8ED5AC41}"/>
              </a:ext>
            </a:extLst>
          </p:cNvPr>
          <p:cNvSpPr txBox="1">
            <a:spLocks/>
          </p:cNvSpPr>
          <p:nvPr/>
        </p:nvSpPr>
        <p:spPr bwMode="auto">
          <a:xfrm>
            <a:off x="685800" y="3478213"/>
            <a:ext cx="7678738" cy="403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60000"/>
              <a:buFont typeface="Wingdings 2" pitchFamily="18" charset="2"/>
              <a:buNone/>
              <a:defRPr sz="2000" b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Arial" charset="0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Arial" charset="0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Arial" charset="0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lang="en-US" kern="0" dirty="0">
                <a:solidFill>
                  <a:srgbClr val="000000"/>
                </a:solidFill>
              </a:rPr>
              <a:t>February 5</a:t>
            </a:r>
            <a:r>
              <a:rPr lang="en-US" kern="0" baseline="30000" dirty="0">
                <a:solidFill>
                  <a:srgbClr val="000000"/>
                </a:solidFill>
              </a:rPr>
              <a:t>th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1564909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2">
            <a:extLst>
              <a:ext uri="{FF2B5EF4-FFF2-40B4-BE49-F238E27FC236}">
                <a16:creationId xmlns:a16="http://schemas.microsoft.com/office/drawing/2014/main" id="{79E56B65-E6E2-49F7-BFDC-F9D615D87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1888" y="2881313"/>
            <a:ext cx="841375" cy="366712"/>
          </a:xfrm>
          <a:prstGeom prst="rect">
            <a:avLst/>
          </a:prstGeom>
          <a:solidFill>
            <a:srgbClr val="66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299011" name="Rectangle 3">
            <a:extLst>
              <a:ext uri="{FF2B5EF4-FFF2-40B4-BE49-F238E27FC236}">
                <a16:creationId xmlns:a16="http://schemas.microsoft.com/office/drawing/2014/main" id="{B86EA849-1F65-462C-953E-4EEA70C0B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1888" y="5946775"/>
            <a:ext cx="430212" cy="368300"/>
          </a:xfrm>
          <a:prstGeom prst="rect">
            <a:avLst/>
          </a:prstGeom>
          <a:solidFill>
            <a:srgbClr val="4D4D4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6EC2A741-A4C4-4397-835D-DE15E35ED3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8713" y="1001713"/>
            <a:ext cx="422275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15</a:t>
            </a:r>
          </a:p>
        </p:txBody>
      </p:sp>
      <p:sp>
        <p:nvSpPr>
          <p:cNvPr id="14341" name="Rectangle 5">
            <a:extLst>
              <a:ext uri="{FF2B5EF4-FFF2-40B4-BE49-F238E27FC236}">
                <a16:creationId xmlns:a16="http://schemas.microsoft.com/office/drawing/2014/main" id="{E96B2FEE-743B-4FA7-A324-B5CE08E56C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8025" y="1001713"/>
            <a:ext cx="420688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65</a:t>
            </a:r>
            <a:endParaRPr lang="ko-KR" altLang="en-US" sz="1600" i="0">
              <a:ea typeface="굴림" panose="020B0600000101010101" pitchFamily="50" charset="-127"/>
            </a:endParaRPr>
          </a:p>
        </p:txBody>
      </p:sp>
      <p:sp>
        <p:nvSpPr>
          <p:cNvPr id="14342" name="Rectangle 6">
            <a:extLst>
              <a:ext uri="{FF2B5EF4-FFF2-40B4-BE49-F238E27FC236}">
                <a16:creationId xmlns:a16="http://schemas.microsoft.com/office/drawing/2014/main" id="{07D4478C-DDE1-47C0-87ED-D2758238C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7338" y="1001713"/>
            <a:ext cx="420687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29</a:t>
            </a:r>
            <a:endParaRPr lang="ko-KR" altLang="en-US" sz="1600" i="0">
              <a:ea typeface="굴림" panose="020B0600000101010101" pitchFamily="50" charset="-127"/>
            </a:endParaRPr>
          </a:p>
        </p:txBody>
      </p:sp>
      <p:sp>
        <p:nvSpPr>
          <p:cNvPr id="14343" name="Rectangle 7">
            <a:extLst>
              <a:ext uri="{FF2B5EF4-FFF2-40B4-BE49-F238E27FC236}">
                <a16:creationId xmlns:a16="http://schemas.microsoft.com/office/drawing/2014/main" id="{42450F8F-2708-47A0-9D8E-5AC5953C0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5063" y="1001713"/>
            <a:ext cx="422275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20</a:t>
            </a:r>
          </a:p>
        </p:txBody>
      </p:sp>
      <p:sp>
        <p:nvSpPr>
          <p:cNvPr id="14344" name="Rectangle 8">
            <a:extLst>
              <a:ext uri="{FF2B5EF4-FFF2-40B4-BE49-F238E27FC236}">
                <a16:creationId xmlns:a16="http://schemas.microsoft.com/office/drawing/2014/main" id="{6A86349A-3D36-4E4C-AC30-AFE0AB680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4375" y="1001713"/>
            <a:ext cx="420688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11</a:t>
            </a:r>
          </a:p>
        </p:txBody>
      </p:sp>
      <p:sp>
        <p:nvSpPr>
          <p:cNvPr id="14345" name="Rectangle 9">
            <a:extLst>
              <a:ext uri="{FF2B5EF4-FFF2-40B4-BE49-F238E27FC236}">
                <a16:creationId xmlns:a16="http://schemas.microsoft.com/office/drawing/2014/main" id="{ADACD7C9-504D-4922-85FC-B63710798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3688" y="1001713"/>
            <a:ext cx="420687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8</a:t>
            </a:r>
          </a:p>
        </p:txBody>
      </p:sp>
      <p:sp>
        <p:nvSpPr>
          <p:cNvPr id="14346" name="Rectangle 10">
            <a:extLst>
              <a:ext uri="{FF2B5EF4-FFF2-40B4-BE49-F238E27FC236}">
                <a16:creationId xmlns:a16="http://schemas.microsoft.com/office/drawing/2014/main" id="{B3E9E710-06D0-4353-9BEF-46B2CF1E6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1413" y="1001713"/>
            <a:ext cx="422275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73</a:t>
            </a:r>
          </a:p>
        </p:txBody>
      </p:sp>
      <p:sp>
        <p:nvSpPr>
          <p:cNvPr id="14347" name="Rectangle 11">
            <a:extLst>
              <a:ext uri="{FF2B5EF4-FFF2-40B4-BE49-F238E27FC236}">
                <a16:creationId xmlns:a16="http://schemas.microsoft.com/office/drawing/2014/main" id="{A3AC866D-77FD-4837-8D72-9E7D08AF3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0725" y="1001713"/>
            <a:ext cx="420688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48</a:t>
            </a:r>
          </a:p>
        </p:txBody>
      </p:sp>
      <p:sp>
        <p:nvSpPr>
          <p:cNvPr id="14348" name="Rectangle 12">
            <a:extLst>
              <a:ext uri="{FF2B5EF4-FFF2-40B4-BE49-F238E27FC236}">
                <a16:creationId xmlns:a16="http://schemas.microsoft.com/office/drawing/2014/main" id="{117AB36D-0AC5-44DB-AF1B-0EEAADE4D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0038" y="1001713"/>
            <a:ext cx="420687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31</a:t>
            </a:r>
          </a:p>
        </p:txBody>
      </p:sp>
      <p:sp>
        <p:nvSpPr>
          <p:cNvPr id="14349" name="Rectangle 13">
            <a:extLst>
              <a:ext uri="{FF2B5EF4-FFF2-40B4-BE49-F238E27FC236}">
                <a16:creationId xmlns:a16="http://schemas.microsoft.com/office/drawing/2014/main" id="{AE3CF26D-4EF6-4D2B-8876-099129BB2A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7763" y="1001713"/>
            <a:ext cx="422275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299022" name="Line 14">
            <a:extLst>
              <a:ext uri="{FF2B5EF4-FFF2-40B4-BE49-F238E27FC236}">
                <a16:creationId xmlns:a16="http://schemas.microsoft.com/office/drawing/2014/main" id="{2CDEAE92-ACB1-41C9-85CF-4455C16ECFE3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7763" y="1001713"/>
            <a:ext cx="4213225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023" name="Line 15">
            <a:extLst>
              <a:ext uri="{FF2B5EF4-FFF2-40B4-BE49-F238E27FC236}">
                <a16:creationId xmlns:a16="http://schemas.microsoft.com/office/drawing/2014/main" id="{6C4D249B-2ADB-4ED8-A879-B7EFFC67D2EB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7763" y="1366838"/>
            <a:ext cx="4213225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024" name="Line 16">
            <a:extLst>
              <a:ext uri="{FF2B5EF4-FFF2-40B4-BE49-F238E27FC236}">
                <a16:creationId xmlns:a16="http://schemas.microsoft.com/office/drawing/2014/main" id="{75FC6803-F469-46AA-B40A-85847CE39A21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7763" y="1001713"/>
            <a:ext cx="0" cy="37465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025" name="Line 17">
            <a:extLst>
              <a:ext uri="{FF2B5EF4-FFF2-40B4-BE49-F238E27FC236}">
                <a16:creationId xmlns:a16="http://schemas.microsoft.com/office/drawing/2014/main" id="{A9096519-52EC-4A75-AA76-E434806B8567}"/>
              </a:ext>
            </a:extLst>
          </p:cNvPr>
          <p:cNvSpPr>
            <a:spLocks noChangeShapeType="1"/>
          </p:cNvSpPr>
          <p:nvPr/>
        </p:nvSpPr>
        <p:spPr bwMode="auto">
          <a:xfrm>
            <a:off x="1570038" y="1001713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026" name="Line 18">
            <a:extLst>
              <a:ext uri="{FF2B5EF4-FFF2-40B4-BE49-F238E27FC236}">
                <a16:creationId xmlns:a16="http://schemas.microsoft.com/office/drawing/2014/main" id="{E2515C32-4D80-45C2-9891-55302E10F7DF}"/>
              </a:ext>
            </a:extLst>
          </p:cNvPr>
          <p:cNvSpPr>
            <a:spLocks noChangeShapeType="1"/>
          </p:cNvSpPr>
          <p:nvPr/>
        </p:nvSpPr>
        <p:spPr bwMode="auto">
          <a:xfrm>
            <a:off x="1990725" y="1001713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027" name="Line 19">
            <a:extLst>
              <a:ext uri="{FF2B5EF4-FFF2-40B4-BE49-F238E27FC236}">
                <a16:creationId xmlns:a16="http://schemas.microsoft.com/office/drawing/2014/main" id="{26690EC1-FD94-4B0C-A3FE-F94820794BC2}"/>
              </a:ext>
            </a:extLst>
          </p:cNvPr>
          <p:cNvSpPr>
            <a:spLocks noChangeShapeType="1"/>
          </p:cNvSpPr>
          <p:nvPr/>
        </p:nvSpPr>
        <p:spPr bwMode="auto">
          <a:xfrm>
            <a:off x="2411413" y="1001713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028" name="Line 20">
            <a:extLst>
              <a:ext uri="{FF2B5EF4-FFF2-40B4-BE49-F238E27FC236}">
                <a16:creationId xmlns:a16="http://schemas.microsoft.com/office/drawing/2014/main" id="{B836845E-9270-40B4-808C-A553F1E9A8FD}"/>
              </a:ext>
            </a:extLst>
          </p:cNvPr>
          <p:cNvSpPr>
            <a:spLocks noChangeShapeType="1"/>
          </p:cNvSpPr>
          <p:nvPr/>
        </p:nvSpPr>
        <p:spPr bwMode="auto">
          <a:xfrm>
            <a:off x="2833688" y="1001713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029" name="Line 21">
            <a:extLst>
              <a:ext uri="{FF2B5EF4-FFF2-40B4-BE49-F238E27FC236}">
                <a16:creationId xmlns:a16="http://schemas.microsoft.com/office/drawing/2014/main" id="{7FBA337C-D087-495C-8937-976BC1530B9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54375" y="1001713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030" name="Line 22">
            <a:extLst>
              <a:ext uri="{FF2B5EF4-FFF2-40B4-BE49-F238E27FC236}">
                <a16:creationId xmlns:a16="http://schemas.microsoft.com/office/drawing/2014/main" id="{323FB230-FAE8-4853-9C99-D50CDD31948B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5063" y="1001713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031" name="Line 23">
            <a:extLst>
              <a:ext uri="{FF2B5EF4-FFF2-40B4-BE49-F238E27FC236}">
                <a16:creationId xmlns:a16="http://schemas.microsoft.com/office/drawing/2014/main" id="{0EF17C54-D42D-474A-8EC0-9F5A8EBDFC92}"/>
              </a:ext>
            </a:extLst>
          </p:cNvPr>
          <p:cNvSpPr>
            <a:spLocks noChangeShapeType="1"/>
          </p:cNvSpPr>
          <p:nvPr/>
        </p:nvSpPr>
        <p:spPr bwMode="auto">
          <a:xfrm>
            <a:off x="4097338" y="1001713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032" name="Line 24">
            <a:extLst>
              <a:ext uri="{FF2B5EF4-FFF2-40B4-BE49-F238E27FC236}">
                <a16:creationId xmlns:a16="http://schemas.microsoft.com/office/drawing/2014/main" id="{98AF77DE-35BC-4407-B219-A3A7DD5B7E1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8025" y="1001713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033" name="Line 25">
            <a:extLst>
              <a:ext uri="{FF2B5EF4-FFF2-40B4-BE49-F238E27FC236}">
                <a16:creationId xmlns:a16="http://schemas.microsoft.com/office/drawing/2014/main" id="{0D4D9A73-2F47-4424-8748-D6A111AE76EE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8713" y="1001713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034" name="Line 26">
            <a:extLst>
              <a:ext uri="{FF2B5EF4-FFF2-40B4-BE49-F238E27FC236}">
                <a16:creationId xmlns:a16="http://schemas.microsoft.com/office/drawing/2014/main" id="{FE8CC1B9-33CD-43F5-98EE-949CEA92ADEA}"/>
              </a:ext>
            </a:extLst>
          </p:cNvPr>
          <p:cNvSpPr>
            <a:spLocks noChangeShapeType="1"/>
          </p:cNvSpPr>
          <p:nvPr/>
        </p:nvSpPr>
        <p:spPr bwMode="auto">
          <a:xfrm>
            <a:off x="5360988" y="1001713"/>
            <a:ext cx="0" cy="37465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363" name="Rectangle 27">
            <a:extLst>
              <a:ext uri="{FF2B5EF4-FFF2-40B4-BE49-F238E27FC236}">
                <a16:creationId xmlns:a16="http://schemas.microsoft.com/office/drawing/2014/main" id="{BE7C0B2D-61C1-4766-B96D-9E48C362DF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5538" y="1914525"/>
            <a:ext cx="422275" cy="37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15</a:t>
            </a:r>
          </a:p>
        </p:txBody>
      </p:sp>
      <p:sp>
        <p:nvSpPr>
          <p:cNvPr id="14364" name="Rectangle 28">
            <a:extLst>
              <a:ext uri="{FF2B5EF4-FFF2-40B4-BE49-F238E27FC236}">
                <a16:creationId xmlns:a16="http://schemas.microsoft.com/office/drawing/2014/main" id="{75D7D39F-8140-4B1B-888D-7C12F321C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4850" y="1914525"/>
            <a:ext cx="420688" cy="37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65</a:t>
            </a:r>
            <a:endParaRPr lang="ko-KR" altLang="en-US" sz="1600" i="0">
              <a:ea typeface="굴림" panose="020B0600000101010101" pitchFamily="50" charset="-127"/>
            </a:endParaRPr>
          </a:p>
        </p:txBody>
      </p:sp>
      <p:sp>
        <p:nvSpPr>
          <p:cNvPr id="14365" name="Rectangle 29">
            <a:extLst>
              <a:ext uri="{FF2B5EF4-FFF2-40B4-BE49-F238E27FC236}">
                <a16:creationId xmlns:a16="http://schemas.microsoft.com/office/drawing/2014/main" id="{D0AE6B2B-FCF8-48A7-A7B0-40C5957D6D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4163" y="1914525"/>
            <a:ext cx="420687" cy="37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29</a:t>
            </a:r>
            <a:endParaRPr lang="ko-KR" altLang="en-US" sz="1600" i="0">
              <a:ea typeface="굴림" panose="020B0600000101010101" pitchFamily="50" charset="-127"/>
            </a:endParaRPr>
          </a:p>
        </p:txBody>
      </p:sp>
      <p:sp>
        <p:nvSpPr>
          <p:cNvPr id="14366" name="Rectangle 30">
            <a:extLst>
              <a:ext uri="{FF2B5EF4-FFF2-40B4-BE49-F238E27FC236}">
                <a16:creationId xmlns:a16="http://schemas.microsoft.com/office/drawing/2014/main" id="{96E91724-2203-4462-94E9-52B168521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1888" y="1914525"/>
            <a:ext cx="422275" cy="37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20</a:t>
            </a:r>
          </a:p>
        </p:txBody>
      </p:sp>
      <p:sp>
        <p:nvSpPr>
          <p:cNvPr id="14367" name="Rectangle 31">
            <a:extLst>
              <a:ext uri="{FF2B5EF4-FFF2-40B4-BE49-F238E27FC236}">
                <a16:creationId xmlns:a16="http://schemas.microsoft.com/office/drawing/2014/main" id="{5E5FC0E4-A3BD-40C4-BEB1-32E0CE8C9C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1200" y="1914525"/>
            <a:ext cx="420688" cy="37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11</a:t>
            </a:r>
          </a:p>
        </p:txBody>
      </p:sp>
      <p:sp>
        <p:nvSpPr>
          <p:cNvPr id="14368" name="Rectangle 32">
            <a:extLst>
              <a:ext uri="{FF2B5EF4-FFF2-40B4-BE49-F238E27FC236}">
                <a16:creationId xmlns:a16="http://schemas.microsoft.com/office/drawing/2014/main" id="{92BCEFEE-8E17-4E9E-8D5E-E899ABA7D5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0513" y="1914525"/>
            <a:ext cx="420687" cy="37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8</a:t>
            </a:r>
          </a:p>
        </p:txBody>
      </p:sp>
      <p:sp>
        <p:nvSpPr>
          <p:cNvPr id="14369" name="Rectangle 33">
            <a:extLst>
              <a:ext uri="{FF2B5EF4-FFF2-40B4-BE49-F238E27FC236}">
                <a16:creationId xmlns:a16="http://schemas.microsoft.com/office/drawing/2014/main" id="{52387178-3E09-4C23-AD7E-0DA306049A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8238" y="1914525"/>
            <a:ext cx="422275" cy="37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73</a:t>
            </a:r>
          </a:p>
        </p:txBody>
      </p:sp>
      <p:sp>
        <p:nvSpPr>
          <p:cNvPr id="14370" name="Rectangle 34">
            <a:extLst>
              <a:ext uri="{FF2B5EF4-FFF2-40B4-BE49-F238E27FC236}">
                <a16:creationId xmlns:a16="http://schemas.microsoft.com/office/drawing/2014/main" id="{305E07AD-3AC6-4835-B30F-87078983E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7550" y="1914525"/>
            <a:ext cx="420688" cy="37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48</a:t>
            </a:r>
          </a:p>
        </p:txBody>
      </p:sp>
      <p:sp>
        <p:nvSpPr>
          <p:cNvPr id="14371" name="Rectangle 35">
            <a:extLst>
              <a:ext uri="{FF2B5EF4-FFF2-40B4-BE49-F238E27FC236}">
                <a16:creationId xmlns:a16="http://schemas.microsoft.com/office/drawing/2014/main" id="{615103DA-EFDC-473D-97C8-08397AD12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6863" y="1914525"/>
            <a:ext cx="420687" cy="37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31</a:t>
            </a:r>
          </a:p>
        </p:txBody>
      </p:sp>
      <p:sp>
        <p:nvSpPr>
          <p:cNvPr id="14372" name="Rectangle 36">
            <a:extLst>
              <a:ext uri="{FF2B5EF4-FFF2-40B4-BE49-F238E27FC236}">
                <a16:creationId xmlns:a16="http://schemas.microsoft.com/office/drawing/2014/main" id="{71331A7B-9068-4948-B2CE-5DFF2A812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4588" y="1914525"/>
            <a:ext cx="422275" cy="37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299045" name="Line 37">
            <a:extLst>
              <a:ext uri="{FF2B5EF4-FFF2-40B4-BE49-F238E27FC236}">
                <a16:creationId xmlns:a16="http://schemas.microsoft.com/office/drawing/2014/main" id="{9F7F5F14-1969-4B23-B3CD-10E77D9867D0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4588" y="1914525"/>
            <a:ext cx="4213225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046" name="Line 38">
            <a:extLst>
              <a:ext uri="{FF2B5EF4-FFF2-40B4-BE49-F238E27FC236}">
                <a16:creationId xmlns:a16="http://schemas.microsoft.com/office/drawing/2014/main" id="{0E2D6844-58A9-43DC-93AA-B576898362A1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4588" y="2290763"/>
            <a:ext cx="4213225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047" name="Line 39">
            <a:extLst>
              <a:ext uri="{FF2B5EF4-FFF2-40B4-BE49-F238E27FC236}">
                <a16:creationId xmlns:a16="http://schemas.microsoft.com/office/drawing/2014/main" id="{04B2E39E-63C9-41F3-9D6D-1ACFDA260238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4588" y="1914525"/>
            <a:ext cx="0" cy="37623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048" name="Line 40">
            <a:extLst>
              <a:ext uri="{FF2B5EF4-FFF2-40B4-BE49-F238E27FC236}">
                <a16:creationId xmlns:a16="http://schemas.microsoft.com/office/drawing/2014/main" id="{79A5CC1A-1E0B-4B22-99E8-DB90701B9BA3}"/>
              </a:ext>
            </a:extLst>
          </p:cNvPr>
          <p:cNvSpPr>
            <a:spLocks noChangeShapeType="1"/>
          </p:cNvSpPr>
          <p:nvPr/>
        </p:nvSpPr>
        <p:spPr bwMode="auto">
          <a:xfrm>
            <a:off x="1566863" y="1914525"/>
            <a:ext cx="0" cy="3762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049" name="Line 41">
            <a:extLst>
              <a:ext uri="{FF2B5EF4-FFF2-40B4-BE49-F238E27FC236}">
                <a16:creationId xmlns:a16="http://schemas.microsoft.com/office/drawing/2014/main" id="{D7D47F2B-A323-414B-94C3-03C59D57A6E0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7550" y="1914525"/>
            <a:ext cx="0" cy="3762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050" name="Line 42">
            <a:extLst>
              <a:ext uri="{FF2B5EF4-FFF2-40B4-BE49-F238E27FC236}">
                <a16:creationId xmlns:a16="http://schemas.microsoft.com/office/drawing/2014/main" id="{69DD804A-6CF2-44FA-ADA3-E23D3CB7B3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8238" y="1914525"/>
            <a:ext cx="0" cy="3762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051" name="Line 43">
            <a:extLst>
              <a:ext uri="{FF2B5EF4-FFF2-40B4-BE49-F238E27FC236}">
                <a16:creationId xmlns:a16="http://schemas.microsoft.com/office/drawing/2014/main" id="{3CCE8640-518A-48BA-9D4B-A4052B18A271}"/>
              </a:ext>
            </a:extLst>
          </p:cNvPr>
          <p:cNvSpPr>
            <a:spLocks noChangeShapeType="1"/>
          </p:cNvSpPr>
          <p:nvPr/>
        </p:nvSpPr>
        <p:spPr bwMode="auto">
          <a:xfrm>
            <a:off x="2830513" y="1914525"/>
            <a:ext cx="0" cy="3762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052" name="Line 44">
            <a:extLst>
              <a:ext uri="{FF2B5EF4-FFF2-40B4-BE49-F238E27FC236}">
                <a16:creationId xmlns:a16="http://schemas.microsoft.com/office/drawing/2014/main" id="{EC55356F-208F-47C8-96EC-6E744D628CA8}"/>
              </a:ext>
            </a:extLst>
          </p:cNvPr>
          <p:cNvSpPr>
            <a:spLocks noChangeShapeType="1"/>
          </p:cNvSpPr>
          <p:nvPr/>
        </p:nvSpPr>
        <p:spPr bwMode="auto">
          <a:xfrm>
            <a:off x="3251200" y="1914525"/>
            <a:ext cx="0" cy="3762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053" name="Line 45">
            <a:extLst>
              <a:ext uri="{FF2B5EF4-FFF2-40B4-BE49-F238E27FC236}">
                <a16:creationId xmlns:a16="http://schemas.microsoft.com/office/drawing/2014/main" id="{7D68A122-23EB-4EBB-98B1-45BFF1CE2C82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888" y="1914525"/>
            <a:ext cx="0" cy="3762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054" name="Line 46">
            <a:extLst>
              <a:ext uri="{FF2B5EF4-FFF2-40B4-BE49-F238E27FC236}">
                <a16:creationId xmlns:a16="http://schemas.microsoft.com/office/drawing/2014/main" id="{C22C7540-1A81-4DC3-8497-719F75581768}"/>
              </a:ext>
            </a:extLst>
          </p:cNvPr>
          <p:cNvSpPr>
            <a:spLocks noChangeShapeType="1"/>
          </p:cNvSpPr>
          <p:nvPr/>
        </p:nvSpPr>
        <p:spPr bwMode="auto">
          <a:xfrm>
            <a:off x="4094163" y="1914525"/>
            <a:ext cx="0" cy="3762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055" name="Line 47">
            <a:extLst>
              <a:ext uri="{FF2B5EF4-FFF2-40B4-BE49-F238E27FC236}">
                <a16:creationId xmlns:a16="http://schemas.microsoft.com/office/drawing/2014/main" id="{6AE4B31E-7353-4C39-82EB-756AD8EFF9F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4850" y="1914525"/>
            <a:ext cx="0" cy="3762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056" name="Line 48">
            <a:extLst>
              <a:ext uri="{FF2B5EF4-FFF2-40B4-BE49-F238E27FC236}">
                <a16:creationId xmlns:a16="http://schemas.microsoft.com/office/drawing/2014/main" id="{CDA38714-8568-473B-B422-405D418276C2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5538" y="1914525"/>
            <a:ext cx="0" cy="3762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057" name="Line 49">
            <a:extLst>
              <a:ext uri="{FF2B5EF4-FFF2-40B4-BE49-F238E27FC236}">
                <a16:creationId xmlns:a16="http://schemas.microsoft.com/office/drawing/2014/main" id="{AEDE186F-5337-4073-ADE5-23FB49049E36}"/>
              </a:ext>
            </a:extLst>
          </p:cNvPr>
          <p:cNvSpPr>
            <a:spLocks noChangeShapeType="1"/>
          </p:cNvSpPr>
          <p:nvPr/>
        </p:nvSpPr>
        <p:spPr bwMode="auto">
          <a:xfrm>
            <a:off x="5357813" y="1914525"/>
            <a:ext cx="0" cy="37623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058" name="Text Box 50">
            <a:extLst>
              <a:ext uri="{FF2B5EF4-FFF2-40B4-BE49-F238E27FC236}">
                <a16:creationId xmlns:a16="http://schemas.microsoft.com/office/drawing/2014/main" id="{5FFB5494-A4CB-49AD-B29B-41834A5238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925" y="619125"/>
            <a:ext cx="198002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i="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정렬할 배열이 주어짐</a:t>
            </a:r>
          </a:p>
        </p:txBody>
      </p:sp>
      <p:sp>
        <p:nvSpPr>
          <p:cNvPr id="299059" name="Text Box 51">
            <a:extLst>
              <a:ext uri="{FF2B5EF4-FFF2-40B4-BE49-F238E27FC236}">
                <a16:creationId xmlns:a16="http://schemas.microsoft.com/office/drawing/2014/main" id="{C4CE438F-2570-467A-AE54-50D7ED36BE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436688"/>
            <a:ext cx="377539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i="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왼쪽부터 시작해 이웃한 쌍들을 비교해간다</a:t>
            </a:r>
            <a:endParaRPr lang="en-US" altLang="ko-KR" sz="1600" i="0" dirty="0"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14388" name="Rectangle 52">
            <a:extLst>
              <a:ext uri="{FF2B5EF4-FFF2-40B4-BE49-F238E27FC236}">
                <a16:creationId xmlns:a16="http://schemas.microsoft.com/office/drawing/2014/main" id="{A48F5640-BBF4-4123-BE75-41FEC1F936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188" y="2881313"/>
            <a:ext cx="420687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15</a:t>
            </a:r>
          </a:p>
        </p:txBody>
      </p:sp>
      <p:sp>
        <p:nvSpPr>
          <p:cNvPr id="14389" name="Rectangle 53">
            <a:extLst>
              <a:ext uri="{FF2B5EF4-FFF2-40B4-BE49-F238E27FC236}">
                <a16:creationId xmlns:a16="http://schemas.microsoft.com/office/drawing/2014/main" id="{DBDE510B-01E1-4912-9563-8F65FF689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6913" y="2881313"/>
            <a:ext cx="422275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65</a:t>
            </a:r>
            <a:endParaRPr lang="ko-KR" altLang="en-US" sz="1600" i="0">
              <a:ea typeface="굴림" panose="020B0600000101010101" pitchFamily="50" charset="-127"/>
            </a:endParaRPr>
          </a:p>
        </p:txBody>
      </p:sp>
      <p:sp>
        <p:nvSpPr>
          <p:cNvPr id="14390" name="Rectangle 54">
            <a:extLst>
              <a:ext uri="{FF2B5EF4-FFF2-40B4-BE49-F238E27FC236}">
                <a16:creationId xmlns:a16="http://schemas.microsoft.com/office/drawing/2014/main" id="{EADBC7F3-F400-44D4-B5DF-23EE41649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6225" y="2881313"/>
            <a:ext cx="420688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29</a:t>
            </a:r>
            <a:endParaRPr lang="ko-KR" altLang="en-US" sz="1600" i="0">
              <a:ea typeface="굴림" panose="020B0600000101010101" pitchFamily="50" charset="-127"/>
            </a:endParaRPr>
          </a:p>
        </p:txBody>
      </p:sp>
      <p:sp>
        <p:nvSpPr>
          <p:cNvPr id="14391" name="Rectangle 55">
            <a:extLst>
              <a:ext uri="{FF2B5EF4-FFF2-40B4-BE49-F238E27FC236}">
                <a16:creationId xmlns:a16="http://schemas.microsoft.com/office/drawing/2014/main" id="{53369067-02D5-44CC-A17D-EFFD1B4E02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5538" y="2881313"/>
            <a:ext cx="420687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20</a:t>
            </a:r>
          </a:p>
        </p:txBody>
      </p:sp>
      <p:sp>
        <p:nvSpPr>
          <p:cNvPr id="14392" name="Rectangle 56">
            <a:extLst>
              <a:ext uri="{FF2B5EF4-FFF2-40B4-BE49-F238E27FC236}">
                <a16:creationId xmlns:a16="http://schemas.microsoft.com/office/drawing/2014/main" id="{FD7A4B72-1EFE-40B2-B6DE-3CB3DA2369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3263" y="2881313"/>
            <a:ext cx="422275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11</a:t>
            </a:r>
          </a:p>
        </p:txBody>
      </p:sp>
      <p:sp>
        <p:nvSpPr>
          <p:cNvPr id="14393" name="Rectangle 57">
            <a:extLst>
              <a:ext uri="{FF2B5EF4-FFF2-40B4-BE49-F238E27FC236}">
                <a16:creationId xmlns:a16="http://schemas.microsoft.com/office/drawing/2014/main" id="{D631FE5B-89DA-44AA-9C2F-365CB509A9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2575" y="2881313"/>
            <a:ext cx="420688" cy="374650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73</a:t>
            </a:r>
          </a:p>
        </p:txBody>
      </p:sp>
      <p:sp>
        <p:nvSpPr>
          <p:cNvPr id="14394" name="Rectangle 58">
            <a:extLst>
              <a:ext uri="{FF2B5EF4-FFF2-40B4-BE49-F238E27FC236}">
                <a16:creationId xmlns:a16="http://schemas.microsoft.com/office/drawing/2014/main" id="{79FE6B09-83F0-4E64-B212-36AF92BAF4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1888" y="2881313"/>
            <a:ext cx="420687" cy="374650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8</a:t>
            </a:r>
          </a:p>
        </p:txBody>
      </p:sp>
      <p:sp>
        <p:nvSpPr>
          <p:cNvPr id="14395" name="Rectangle 59">
            <a:extLst>
              <a:ext uri="{FF2B5EF4-FFF2-40B4-BE49-F238E27FC236}">
                <a16:creationId xmlns:a16="http://schemas.microsoft.com/office/drawing/2014/main" id="{8CEEC457-EEE4-4D71-A311-40082E7F85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613" y="2881313"/>
            <a:ext cx="422275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48</a:t>
            </a:r>
          </a:p>
        </p:txBody>
      </p:sp>
      <p:sp>
        <p:nvSpPr>
          <p:cNvPr id="14396" name="Rectangle 60">
            <a:extLst>
              <a:ext uri="{FF2B5EF4-FFF2-40B4-BE49-F238E27FC236}">
                <a16:creationId xmlns:a16="http://schemas.microsoft.com/office/drawing/2014/main" id="{0FB8765F-7DF6-43B8-B89A-604626BD9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8925" y="2881313"/>
            <a:ext cx="420688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31</a:t>
            </a:r>
          </a:p>
        </p:txBody>
      </p:sp>
      <p:sp>
        <p:nvSpPr>
          <p:cNvPr id="14397" name="Rectangle 61">
            <a:extLst>
              <a:ext uri="{FF2B5EF4-FFF2-40B4-BE49-F238E27FC236}">
                <a16:creationId xmlns:a16="http://schemas.microsoft.com/office/drawing/2014/main" id="{99278D9F-56C0-4216-B07F-84DD8C6208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8238" y="2881313"/>
            <a:ext cx="420687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299070" name="Line 62">
            <a:extLst>
              <a:ext uri="{FF2B5EF4-FFF2-40B4-BE49-F238E27FC236}">
                <a16:creationId xmlns:a16="http://schemas.microsoft.com/office/drawing/2014/main" id="{EA6BD95E-BBF7-4C47-8545-37D0578896EB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8238" y="2881313"/>
            <a:ext cx="4211637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071" name="Line 63">
            <a:extLst>
              <a:ext uri="{FF2B5EF4-FFF2-40B4-BE49-F238E27FC236}">
                <a16:creationId xmlns:a16="http://schemas.microsoft.com/office/drawing/2014/main" id="{70A01FEE-2069-4234-AF2A-F9F391070D3E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8238" y="3255963"/>
            <a:ext cx="4211637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072" name="Line 64">
            <a:extLst>
              <a:ext uri="{FF2B5EF4-FFF2-40B4-BE49-F238E27FC236}">
                <a16:creationId xmlns:a16="http://schemas.microsoft.com/office/drawing/2014/main" id="{A4BB1434-1B15-4262-8078-F2D121ED52FE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8238" y="2881313"/>
            <a:ext cx="0" cy="37465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073" name="Line 65">
            <a:extLst>
              <a:ext uri="{FF2B5EF4-FFF2-40B4-BE49-F238E27FC236}">
                <a16:creationId xmlns:a16="http://schemas.microsoft.com/office/drawing/2014/main" id="{25EEE21F-9875-4922-AB2A-19E8588E7223}"/>
              </a:ext>
            </a:extLst>
          </p:cNvPr>
          <p:cNvSpPr>
            <a:spLocks noChangeShapeType="1"/>
          </p:cNvSpPr>
          <p:nvPr/>
        </p:nvSpPr>
        <p:spPr bwMode="auto">
          <a:xfrm>
            <a:off x="1558925" y="2881313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074" name="Line 66">
            <a:extLst>
              <a:ext uri="{FF2B5EF4-FFF2-40B4-BE49-F238E27FC236}">
                <a16:creationId xmlns:a16="http://schemas.microsoft.com/office/drawing/2014/main" id="{641A37C3-3124-4604-AF73-6408F35880DB}"/>
              </a:ext>
            </a:extLst>
          </p:cNvPr>
          <p:cNvSpPr>
            <a:spLocks noChangeShapeType="1"/>
          </p:cNvSpPr>
          <p:nvPr/>
        </p:nvSpPr>
        <p:spPr bwMode="auto">
          <a:xfrm>
            <a:off x="1979613" y="2881313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075" name="Line 67">
            <a:extLst>
              <a:ext uri="{FF2B5EF4-FFF2-40B4-BE49-F238E27FC236}">
                <a16:creationId xmlns:a16="http://schemas.microsoft.com/office/drawing/2014/main" id="{D26EEAC2-4658-44D9-ABD3-E1E68670AB70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1888" y="2881313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076" name="Line 68">
            <a:extLst>
              <a:ext uri="{FF2B5EF4-FFF2-40B4-BE49-F238E27FC236}">
                <a16:creationId xmlns:a16="http://schemas.microsoft.com/office/drawing/2014/main" id="{7B2F6EC5-36B9-4002-A326-BEAF76FCB625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2575" y="2881313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077" name="Line 69">
            <a:extLst>
              <a:ext uri="{FF2B5EF4-FFF2-40B4-BE49-F238E27FC236}">
                <a16:creationId xmlns:a16="http://schemas.microsoft.com/office/drawing/2014/main" id="{249FE820-5DF7-4971-8C03-F5BC525D12AF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3263" y="2881313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078" name="Line 70">
            <a:extLst>
              <a:ext uri="{FF2B5EF4-FFF2-40B4-BE49-F238E27FC236}">
                <a16:creationId xmlns:a16="http://schemas.microsoft.com/office/drawing/2014/main" id="{8F0A6EDD-D16D-4A9C-94FD-E50CC3C83EB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65538" y="2881313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079" name="Line 71">
            <a:extLst>
              <a:ext uri="{FF2B5EF4-FFF2-40B4-BE49-F238E27FC236}">
                <a16:creationId xmlns:a16="http://schemas.microsoft.com/office/drawing/2014/main" id="{1CE3D419-5414-49F5-9FF9-89DF6D596B7D}"/>
              </a:ext>
            </a:extLst>
          </p:cNvPr>
          <p:cNvSpPr>
            <a:spLocks noChangeShapeType="1"/>
          </p:cNvSpPr>
          <p:nvPr/>
        </p:nvSpPr>
        <p:spPr bwMode="auto">
          <a:xfrm>
            <a:off x="4086225" y="2881313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080" name="Line 72">
            <a:extLst>
              <a:ext uri="{FF2B5EF4-FFF2-40B4-BE49-F238E27FC236}">
                <a16:creationId xmlns:a16="http://schemas.microsoft.com/office/drawing/2014/main" id="{B2F40897-212F-495B-9F0A-91C79C2B6C3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6913" y="2881313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081" name="Line 73">
            <a:extLst>
              <a:ext uri="{FF2B5EF4-FFF2-40B4-BE49-F238E27FC236}">
                <a16:creationId xmlns:a16="http://schemas.microsoft.com/office/drawing/2014/main" id="{C53A9D76-A098-427E-B8C3-F383000D8042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9188" y="2881313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082" name="Line 74">
            <a:extLst>
              <a:ext uri="{FF2B5EF4-FFF2-40B4-BE49-F238E27FC236}">
                <a16:creationId xmlns:a16="http://schemas.microsoft.com/office/drawing/2014/main" id="{FD512E6D-F34D-4210-8869-BB9348708073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9875" y="2881313"/>
            <a:ext cx="0" cy="37465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083" name="Text Box 75">
            <a:extLst>
              <a:ext uri="{FF2B5EF4-FFF2-40B4-BE49-F238E27FC236}">
                <a16:creationId xmlns:a16="http://schemas.microsoft.com/office/drawing/2014/main" id="{6DB49604-E8EC-49C3-9764-751638B6F3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2393950"/>
            <a:ext cx="344357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i="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순서대로 되어 있지 않으면 자리 바꾼다</a:t>
            </a:r>
          </a:p>
        </p:txBody>
      </p:sp>
      <p:sp>
        <p:nvSpPr>
          <p:cNvPr id="14412" name="Rectangle 76">
            <a:extLst>
              <a:ext uri="{FF2B5EF4-FFF2-40B4-BE49-F238E27FC236}">
                <a16:creationId xmlns:a16="http://schemas.microsoft.com/office/drawing/2014/main" id="{56A5C2A8-CA8F-464D-B7BD-FD273516F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950" y="5953125"/>
            <a:ext cx="420688" cy="3746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solidFill>
                  <a:schemeClr val="bg1"/>
                </a:solidFill>
                <a:ea typeface="굴림" panose="020B0600000101010101" pitchFamily="50" charset="-127"/>
              </a:rPr>
              <a:t>73</a:t>
            </a:r>
          </a:p>
        </p:txBody>
      </p:sp>
      <p:sp>
        <p:nvSpPr>
          <p:cNvPr id="14413" name="Rectangle 77">
            <a:extLst>
              <a:ext uri="{FF2B5EF4-FFF2-40B4-BE49-F238E27FC236}">
                <a16:creationId xmlns:a16="http://schemas.microsoft.com/office/drawing/2014/main" id="{505DA736-2C12-4D00-87FE-180B0238C4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675" y="5953125"/>
            <a:ext cx="422275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15</a:t>
            </a:r>
            <a:endParaRPr lang="ko-KR" altLang="en-US" sz="1600" i="0">
              <a:ea typeface="굴림" panose="020B0600000101010101" pitchFamily="50" charset="-127"/>
            </a:endParaRPr>
          </a:p>
        </p:txBody>
      </p:sp>
      <p:sp>
        <p:nvSpPr>
          <p:cNvPr id="14414" name="Rectangle 78">
            <a:extLst>
              <a:ext uri="{FF2B5EF4-FFF2-40B4-BE49-F238E27FC236}">
                <a16:creationId xmlns:a16="http://schemas.microsoft.com/office/drawing/2014/main" id="{A3778758-CF07-46A7-8C93-5F672D1BE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0988" y="5953125"/>
            <a:ext cx="420687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65</a:t>
            </a:r>
            <a:endParaRPr lang="ko-KR" altLang="en-US" sz="1600" i="0">
              <a:ea typeface="굴림" panose="020B0600000101010101" pitchFamily="50" charset="-127"/>
            </a:endParaRPr>
          </a:p>
        </p:txBody>
      </p:sp>
      <p:sp>
        <p:nvSpPr>
          <p:cNvPr id="14415" name="Rectangle 79">
            <a:extLst>
              <a:ext uri="{FF2B5EF4-FFF2-40B4-BE49-F238E27FC236}">
                <a16:creationId xmlns:a16="http://schemas.microsoft.com/office/drawing/2014/main" id="{8E5DC519-FE59-45E4-B40B-BC7DBA398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0300" y="5953125"/>
            <a:ext cx="420688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29</a:t>
            </a:r>
          </a:p>
        </p:txBody>
      </p:sp>
      <p:sp>
        <p:nvSpPr>
          <p:cNvPr id="14416" name="Rectangle 80">
            <a:extLst>
              <a:ext uri="{FF2B5EF4-FFF2-40B4-BE49-F238E27FC236}">
                <a16:creationId xmlns:a16="http://schemas.microsoft.com/office/drawing/2014/main" id="{AF47A80B-BC2C-4C61-AB75-55E28B860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8025" y="5953125"/>
            <a:ext cx="422275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20</a:t>
            </a:r>
          </a:p>
        </p:txBody>
      </p:sp>
      <p:sp>
        <p:nvSpPr>
          <p:cNvPr id="14417" name="Rectangle 81">
            <a:extLst>
              <a:ext uri="{FF2B5EF4-FFF2-40B4-BE49-F238E27FC236}">
                <a16:creationId xmlns:a16="http://schemas.microsoft.com/office/drawing/2014/main" id="{026BBAD2-EF67-4E8C-93CA-E490CBF29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7338" y="5953125"/>
            <a:ext cx="420687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11</a:t>
            </a:r>
          </a:p>
        </p:txBody>
      </p:sp>
      <p:sp>
        <p:nvSpPr>
          <p:cNvPr id="14418" name="Rectangle 82">
            <a:extLst>
              <a:ext uri="{FF2B5EF4-FFF2-40B4-BE49-F238E27FC236}">
                <a16:creationId xmlns:a16="http://schemas.microsoft.com/office/drawing/2014/main" id="{36425451-C184-4DEF-AA85-966F486F5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6650" y="5953125"/>
            <a:ext cx="420688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8</a:t>
            </a:r>
          </a:p>
        </p:txBody>
      </p:sp>
      <p:sp>
        <p:nvSpPr>
          <p:cNvPr id="14419" name="Rectangle 83">
            <a:extLst>
              <a:ext uri="{FF2B5EF4-FFF2-40B4-BE49-F238E27FC236}">
                <a16:creationId xmlns:a16="http://schemas.microsoft.com/office/drawing/2014/main" id="{448C2EE7-99DD-4139-9CC8-1B5117A85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375" y="5953125"/>
            <a:ext cx="422275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48</a:t>
            </a:r>
          </a:p>
        </p:txBody>
      </p:sp>
      <p:sp>
        <p:nvSpPr>
          <p:cNvPr id="14420" name="Rectangle 84">
            <a:extLst>
              <a:ext uri="{FF2B5EF4-FFF2-40B4-BE49-F238E27FC236}">
                <a16:creationId xmlns:a16="http://schemas.microsoft.com/office/drawing/2014/main" id="{284ED6C0-D41C-4A0F-B0C7-CF31E9CCDC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3688" y="5953125"/>
            <a:ext cx="420687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31</a:t>
            </a:r>
          </a:p>
        </p:txBody>
      </p:sp>
      <p:sp>
        <p:nvSpPr>
          <p:cNvPr id="14421" name="Rectangle 85">
            <a:extLst>
              <a:ext uri="{FF2B5EF4-FFF2-40B4-BE49-F238E27FC236}">
                <a16:creationId xmlns:a16="http://schemas.microsoft.com/office/drawing/2014/main" id="{13E223DB-C93F-4B52-BD65-EB3A717DB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5953125"/>
            <a:ext cx="420688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299094" name="Line 86">
            <a:extLst>
              <a:ext uri="{FF2B5EF4-FFF2-40B4-BE49-F238E27FC236}">
                <a16:creationId xmlns:a16="http://schemas.microsoft.com/office/drawing/2014/main" id="{B52159A6-CEEE-4F91-8BE7-6038B460FB08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5940425"/>
            <a:ext cx="4211638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095" name="Line 87">
            <a:extLst>
              <a:ext uri="{FF2B5EF4-FFF2-40B4-BE49-F238E27FC236}">
                <a16:creationId xmlns:a16="http://schemas.microsoft.com/office/drawing/2014/main" id="{91FFFB4E-1B5D-4B21-857F-7629756B1F4B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6327775"/>
            <a:ext cx="4211638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096" name="Line 88">
            <a:extLst>
              <a:ext uri="{FF2B5EF4-FFF2-40B4-BE49-F238E27FC236}">
                <a16:creationId xmlns:a16="http://schemas.microsoft.com/office/drawing/2014/main" id="{41B1EACB-14BF-44A8-BBA0-90AA2AA8E3E9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5953125"/>
            <a:ext cx="0" cy="37465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097" name="Line 89">
            <a:extLst>
              <a:ext uri="{FF2B5EF4-FFF2-40B4-BE49-F238E27FC236}">
                <a16:creationId xmlns:a16="http://schemas.microsoft.com/office/drawing/2014/main" id="{53613DB1-9511-4C0E-9FB5-098404F5A53B}"/>
              </a:ext>
            </a:extLst>
          </p:cNvPr>
          <p:cNvSpPr>
            <a:spLocks noChangeShapeType="1"/>
          </p:cNvSpPr>
          <p:nvPr/>
        </p:nvSpPr>
        <p:spPr bwMode="auto">
          <a:xfrm>
            <a:off x="1563688" y="59531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098" name="Line 90">
            <a:extLst>
              <a:ext uri="{FF2B5EF4-FFF2-40B4-BE49-F238E27FC236}">
                <a16:creationId xmlns:a16="http://schemas.microsoft.com/office/drawing/2014/main" id="{0A974ACF-162B-4FDA-8834-99ABD6560CBD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4375" y="59531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099" name="Line 91">
            <a:extLst>
              <a:ext uri="{FF2B5EF4-FFF2-40B4-BE49-F238E27FC236}">
                <a16:creationId xmlns:a16="http://schemas.microsoft.com/office/drawing/2014/main" id="{08E4A1B5-75C2-4FC7-8A0E-3AAF5FA69E4D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6650" y="59531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100" name="Line 92">
            <a:extLst>
              <a:ext uri="{FF2B5EF4-FFF2-40B4-BE49-F238E27FC236}">
                <a16:creationId xmlns:a16="http://schemas.microsoft.com/office/drawing/2014/main" id="{697FDAFF-D6D9-4133-A3DE-31182E5EC908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7338" y="59531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101" name="Line 93">
            <a:extLst>
              <a:ext uri="{FF2B5EF4-FFF2-40B4-BE49-F238E27FC236}">
                <a16:creationId xmlns:a16="http://schemas.microsoft.com/office/drawing/2014/main" id="{A921DF3C-7C45-4D45-BAA1-DC815B1AF61E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8025" y="59531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102" name="Line 94">
            <a:extLst>
              <a:ext uri="{FF2B5EF4-FFF2-40B4-BE49-F238E27FC236}">
                <a16:creationId xmlns:a16="http://schemas.microsoft.com/office/drawing/2014/main" id="{2C4922D7-F9E9-46D3-820A-6176A661935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0300" y="59531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103" name="Line 95">
            <a:extLst>
              <a:ext uri="{FF2B5EF4-FFF2-40B4-BE49-F238E27FC236}">
                <a16:creationId xmlns:a16="http://schemas.microsoft.com/office/drawing/2014/main" id="{104D24FD-42E0-46F8-9BEE-64B7D6BE110A}"/>
              </a:ext>
            </a:extLst>
          </p:cNvPr>
          <p:cNvSpPr>
            <a:spLocks noChangeShapeType="1"/>
          </p:cNvSpPr>
          <p:nvPr/>
        </p:nvSpPr>
        <p:spPr bwMode="auto">
          <a:xfrm>
            <a:off x="4090988" y="59531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104" name="Line 96">
            <a:extLst>
              <a:ext uri="{FF2B5EF4-FFF2-40B4-BE49-F238E27FC236}">
                <a16:creationId xmlns:a16="http://schemas.microsoft.com/office/drawing/2014/main" id="{AF7BAFFD-1097-49BE-BC92-76EFB2ED22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1675" y="59531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105" name="Line 97">
            <a:extLst>
              <a:ext uri="{FF2B5EF4-FFF2-40B4-BE49-F238E27FC236}">
                <a16:creationId xmlns:a16="http://schemas.microsoft.com/office/drawing/2014/main" id="{A4AAA76E-D6BB-4D74-BD64-086B2E5C52E2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3950" y="59531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106" name="Line 98">
            <a:extLst>
              <a:ext uri="{FF2B5EF4-FFF2-40B4-BE49-F238E27FC236}">
                <a16:creationId xmlns:a16="http://schemas.microsoft.com/office/drawing/2014/main" id="{54ED7485-B33B-4CBE-A8C2-7AE9DDD1C04C}"/>
              </a:ext>
            </a:extLst>
          </p:cNvPr>
          <p:cNvSpPr>
            <a:spLocks noChangeShapeType="1"/>
          </p:cNvSpPr>
          <p:nvPr/>
        </p:nvSpPr>
        <p:spPr bwMode="auto">
          <a:xfrm>
            <a:off x="5354638" y="5953125"/>
            <a:ext cx="0" cy="37465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107" name="Text Box 99">
            <a:extLst>
              <a:ext uri="{FF2B5EF4-FFF2-40B4-BE49-F238E27FC236}">
                <a16:creationId xmlns:a16="http://schemas.microsoft.com/office/drawing/2014/main" id="{3E34A014-2A20-42BE-92E8-A529B197F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575" y="5524500"/>
            <a:ext cx="338426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i="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맨 오른쪽 수</a:t>
            </a:r>
            <a:r>
              <a:rPr lang="en-US" altLang="ko-KR" sz="1600" i="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(73)</a:t>
            </a:r>
            <a:r>
              <a:rPr lang="ko-KR" altLang="en-US" sz="1600" i="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를 대상에서 제외한다</a:t>
            </a:r>
            <a:endParaRPr lang="en-US" altLang="ko-KR" sz="1600" i="0" dirty="0"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299108" name="Freeform 100">
            <a:extLst>
              <a:ext uri="{FF2B5EF4-FFF2-40B4-BE49-F238E27FC236}">
                <a16:creationId xmlns:a16="http://schemas.microsoft.com/office/drawing/2014/main" id="{BB16374C-A703-42FA-A811-A4D27FFFB3EE}"/>
              </a:ext>
            </a:extLst>
          </p:cNvPr>
          <p:cNvSpPr>
            <a:spLocks/>
          </p:cNvSpPr>
          <p:nvPr/>
        </p:nvSpPr>
        <p:spPr bwMode="auto">
          <a:xfrm>
            <a:off x="2233613" y="1765300"/>
            <a:ext cx="342900" cy="117475"/>
          </a:xfrm>
          <a:custGeom>
            <a:avLst/>
            <a:gdLst>
              <a:gd name="T0" fmla="*/ 0 w 2336"/>
              <a:gd name="T1" fmla="*/ 328 h 328"/>
              <a:gd name="T2" fmla="*/ 1136 w 2336"/>
              <a:gd name="T3" fmla="*/ 0 h 328"/>
              <a:gd name="T4" fmla="*/ 2336 w 2336"/>
              <a:gd name="T5" fmla="*/ 328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36" h="328">
                <a:moveTo>
                  <a:pt x="0" y="328"/>
                </a:moveTo>
                <a:cubicBezTo>
                  <a:pt x="373" y="164"/>
                  <a:pt x="747" y="0"/>
                  <a:pt x="1136" y="0"/>
                </a:cubicBezTo>
                <a:cubicBezTo>
                  <a:pt x="1525" y="0"/>
                  <a:pt x="1930" y="164"/>
                  <a:pt x="2336" y="328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109" name="Freeform 101">
            <a:extLst>
              <a:ext uri="{FF2B5EF4-FFF2-40B4-BE49-F238E27FC236}">
                <a16:creationId xmlns:a16="http://schemas.microsoft.com/office/drawing/2014/main" id="{E9BBEA2F-4816-4D7D-88AE-4624CF3851F1}"/>
              </a:ext>
            </a:extLst>
          </p:cNvPr>
          <p:cNvSpPr>
            <a:spLocks/>
          </p:cNvSpPr>
          <p:nvPr/>
        </p:nvSpPr>
        <p:spPr bwMode="auto">
          <a:xfrm>
            <a:off x="2646363" y="2747963"/>
            <a:ext cx="342900" cy="117475"/>
          </a:xfrm>
          <a:custGeom>
            <a:avLst/>
            <a:gdLst>
              <a:gd name="T0" fmla="*/ 0 w 2336"/>
              <a:gd name="T1" fmla="*/ 328 h 328"/>
              <a:gd name="T2" fmla="*/ 1136 w 2336"/>
              <a:gd name="T3" fmla="*/ 0 h 328"/>
              <a:gd name="T4" fmla="*/ 2336 w 2336"/>
              <a:gd name="T5" fmla="*/ 328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36" h="328">
                <a:moveTo>
                  <a:pt x="0" y="328"/>
                </a:moveTo>
                <a:cubicBezTo>
                  <a:pt x="373" y="164"/>
                  <a:pt x="747" y="0"/>
                  <a:pt x="1136" y="0"/>
                </a:cubicBezTo>
                <a:cubicBezTo>
                  <a:pt x="1525" y="0"/>
                  <a:pt x="1930" y="164"/>
                  <a:pt x="2336" y="328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110" name="Rectangle 102">
            <a:extLst>
              <a:ext uri="{FF2B5EF4-FFF2-40B4-BE49-F238E27FC236}">
                <a16:creationId xmlns:a16="http://schemas.microsoft.com/office/drawing/2014/main" id="{EB97C8B9-9AE7-450D-91CD-EBACD0F2E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5275" y="3462338"/>
            <a:ext cx="842963" cy="365125"/>
          </a:xfrm>
          <a:prstGeom prst="rect">
            <a:avLst/>
          </a:prstGeom>
          <a:solidFill>
            <a:srgbClr val="66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14439" name="Rectangle 103">
            <a:extLst>
              <a:ext uri="{FF2B5EF4-FFF2-40B4-BE49-F238E27FC236}">
                <a16:creationId xmlns:a16="http://schemas.microsoft.com/office/drawing/2014/main" id="{E094BED3-035B-44C0-93FE-9EEB52EB6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363" y="3462338"/>
            <a:ext cx="420687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15</a:t>
            </a:r>
          </a:p>
        </p:txBody>
      </p:sp>
      <p:sp>
        <p:nvSpPr>
          <p:cNvPr id="14440" name="Rectangle 104">
            <a:extLst>
              <a:ext uri="{FF2B5EF4-FFF2-40B4-BE49-F238E27FC236}">
                <a16:creationId xmlns:a16="http://schemas.microsoft.com/office/drawing/2014/main" id="{5414D7F9-7842-43AF-93A9-A21BB7F44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675" y="3462338"/>
            <a:ext cx="420688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65</a:t>
            </a:r>
            <a:endParaRPr lang="ko-KR" altLang="en-US" sz="1600" i="0">
              <a:ea typeface="굴림" panose="020B0600000101010101" pitchFamily="50" charset="-127"/>
            </a:endParaRPr>
          </a:p>
        </p:txBody>
      </p:sp>
      <p:sp>
        <p:nvSpPr>
          <p:cNvPr id="14441" name="Rectangle 105">
            <a:extLst>
              <a:ext uri="{FF2B5EF4-FFF2-40B4-BE49-F238E27FC236}">
                <a16:creationId xmlns:a16="http://schemas.microsoft.com/office/drawing/2014/main" id="{548109FD-ED4A-4208-9078-13011C8C2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9400" y="3462338"/>
            <a:ext cx="422275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29</a:t>
            </a:r>
            <a:endParaRPr lang="ko-KR" altLang="en-US" sz="1600" i="0">
              <a:ea typeface="굴림" panose="020B0600000101010101" pitchFamily="50" charset="-127"/>
            </a:endParaRPr>
          </a:p>
        </p:txBody>
      </p:sp>
      <p:sp>
        <p:nvSpPr>
          <p:cNvPr id="14442" name="Rectangle 106">
            <a:extLst>
              <a:ext uri="{FF2B5EF4-FFF2-40B4-BE49-F238E27FC236}">
                <a16:creationId xmlns:a16="http://schemas.microsoft.com/office/drawing/2014/main" id="{B5CEFB53-70CD-4C48-8EDD-13F580C5B6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8713" y="3462338"/>
            <a:ext cx="420687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20</a:t>
            </a:r>
          </a:p>
        </p:txBody>
      </p:sp>
      <p:sp>
        <p:nvSpPr>
          <p:cNvPr id="14443" name="Rectangle 107">
            <a:extLst>
              <a:ext uri="{FF2B5EF4-FFF2-40B4-BE49-F238E27FC236}">
                <a16:creationId xmlns:a16="http://schemas.microsoft.com/office/drawing/2014/main" id="{8CBC4E03-FCCB-4189-A631-ADB14E0F9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8025" y="3462338"/>
            <a:ext cx="420688" cy="374650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73</a:t>
            </a:r>
          </a:p>
        </p:txBody>
      </p:sp>
      <p:sp>
        <p:nvSpPr>
          <p:cNvPr id="14444" name="Rectangle 108">
            <a:extLst>
              <a:ext uri="{FF2B5EF4-FFF2-40B4-BE49-F238E27FC236}">
                <a16:creationId xmlns:a16="http://schemas.microsoft.com/office/drawing/2014/main" id="{4DD0D994-5B73-4776-9241-8662F5318B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5750" y="3462338"/>
            <a:ext cx="422275" cy="374650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11</a:t>
            </a:r>
          </a:p>
        </p:txBody>
      </p:sp>
      <p:sp>
        <p:nvSpPr>
          <p:cNvPr id="14445" name="Rectangle 109">
            <a:extLst>
              <a:ext uri="{FF2B5EF4-FFF2-40B4-BE49-F238E27FC236}">
                <a16:creationId xmlns:a16="http://schemas.microsoft.com/office/drawing/2014/main" id="{121782A8-F07F-4410-9144-26DC1A756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5063" y="3462338"/>
            <a:ext cx="420687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8</a:t>
            </a:r>
          </a:p>
        </p:txBody>
      </p:sp>
      <p:sp>
        <p:nvSpPr>
          <p:cNvPr id="14446" name="Rectangle 110">
            <a:extLst>
              <a:ext uri="{FF2B5EF4-FFF2-40B4-BE49-F238E27FC236}">
                <a16:creationId xmlns:a16="http://schemas.microsoft.com/office/drawing/2014/main" id="{3ECF02A5-A8A9-4966-99FE-9DBE8FF21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375" y="3462338"/>
            <a:ext cx="420688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48</a:t>
            </a:r>
          </a:p>
        </p:txBody>
      </p:sp>
      <p:sp>
        <p:nvSpPr>
          <p:cNvPr id="14447" name="Rectangle 111">
            <a:extLst>
              <a:ext uri="{FF2B5EF4-FFF2-40B4-BE49-F238E27FC236}">
                <a16:creationId xmlns:a16="http://schemas.microsoft.com/office/drawing/2014/main" id="{9A3F6BD1-613E-4DD4-B793-EBEEA3AC5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2100" y="3462338"/>
            <a:ext cx="422275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31</a:t>
            </a:r>
          </a:p>
        </p:txBody>
      </p:sp>
      <p:sp>
        <p:nvSpPr>
          <p:cNvPr id="14448" name="Rectangle 112">
            <a:extLst>
              <a:ext uri="{FF2B5EF4-FFF2-40B4-BE49-F238E27FC236}">
                <a16:creationId xmlns:a16="http://schemas.microsoft.com/office/drawing/2014/main" id="{210462BF-C592-4D4E-83E0-02093DA114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413" y="3462338"/>
            <a:ext cx="420687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299121" name="Line 113">
            <a:extLst>
              <a:ext uri="{FF2B5EF4-FFF2-40B4-BE49-F238E27FC236}">
                <a16:creationId xmlns:a16="http://schemas.microsoft.com/office/drawing/2014/main" id="{A84BC920-75A4-4A9D-9A12-87B18B492EB2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1413" y="3462338"/>
            <a:ext cx="4211637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122" name="Line 114">
            <a:extLst>
              <a:ext uri="{FF2B5EF4-FFF2-40B4-BE49-F238E27FC236}">
                <a16:creationId xmlns:a16="http://schemas.microsoft.com/office/drawing/2014/main" id="{D16C041E-CC9E-40D8-B08F-D243DE4B19C5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1413" y="3836988"/>
            <a:ext cx="4211637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123" name="Line 115">
            <a:extLst>
              <a:ext uri="{FF2B5EF4-FFF2-40B4-BE49-F238E27FC236}">
                <a16:creationId xmlns:a16="http://schemas.microsoft.com/office/drawing/2014/main" id="{1D785341-6442-454D-8504-AE27670D4DD7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1413" y="3462338"/>
            <a:ext cx="0" cy="37465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124" name="Line 116">
            <a:extLst>
              <a:ext uri="{FF2B5EF4-FFF2-40B4-BE49-F238E27FC236}">
                <a16:creationId xmlns:a16="http://schemas.microsoft.com/office/drawing/2014/main" id="{0B936D1B-075C-49B8-84DC-A1DB847CA82C}"/>
              </a:ext>
            </a:extLst>
          </p:cNvPr>
          <p:cNvSpPr>
            <a:spLocks noChangeShapeType="1"/>
          </p:cNvSpPr>
          <p:nvPr/>
        </p:nvSpPr>
        <p:spPr bwMode="auto">
          <a:xfrm>
            <a:off x="1562100" y="3462338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125" name="Line 117">
            <a:extLst>
              <a:ext uri="{FF2B5EF4-FFF2-40B4-BE49-F238E27FC236}">
                <a16:creationId xmlns:a16="http://schemas.microsoft.com/office/drawing/2014/main" id="{4310ED2E-F99E-4B1E-97CE-D5BCAD659BFB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4375" y="3462338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126" name="Line 118">
            <a:extLst>
              <a:ext uri="{FF2B5EF4-FFF2-40B4-BE49-F238E27FC236}">
                <a16:creationId xmlns:a16="http://schemas.microsoft.com/office/drawing/2014/main" id="{E67295AD-E119-4BAE-8178-89F237EBA551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5063" y="3462338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127" name="Line 119">
            <a:extLst>
              <a:ext uri="{FF2B5EF4-FFF2-40B4-BE49-F238E27FC236}">
                <a16:creationId xmlns:a16="http://schemas.microsoft.com/office/drawing/2014/main" id="{6732369E-1C4F-4A19-BDE5-AF8E50FD011F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5750" y="3462338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128" name="Line 120">
            <a:extLst>
              <a:ext uri="{FF2B5EF4-FFF2-40B4-BE49-F238E27FC236}">
                <a16:creationId xmlns:a16="http://schemas.microsoft.com/office/drawing/2014/main" id="{9FD00D97-B50D-4D4C-BAAD-D1498D09A8F3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8025" y="3462338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129" name="Line 121">
            <a:extLst>
              <a:ext uri="{FF2B5EF4-FFF2-40B4-BE49-F238E27FC236}">
                <a16:creationId xmlns:a16="http://schemas.microsoft.com/office/drawing/2014/main" id="{E891A38A-0707-4A54-945E-F5606B37372D}"/>
              </a:ext>
            </a:extLst>
          </p:cNvPr>
          <p:cNvSpPr>
            <a:spLocks noChangeShapeType="1"/>
          </p:cNvSpPr>
          <p:nvPr/>
        </p:nvSpPr>
        <p:spPr bwMode="auto">
          <a:xfrm>
            <a:off x="3668713" y="3462338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130" name="Line 122">
            <a:extLst>
              <a:ext uri="{FF2B5EF4-FFF2-40B4-BE49-F238E27FC236}">
                <a16:creationId xmlns:a16="http://schemas.microsoft.com/office/drawing/2014/main" id="{E2F1B79E-F4E2-4246-BED5-CBBF492B5025}"/>
              </a:ext>
            </a:extLst>
          </p:cNvPr>
          <p:cNvSpPr>
            <a:spLocks noChangeShapeType="1"/>
          </p:cNvSpPr>
          <p:nvPr/>
        </p:nvSpPr>
        <p:spPr bwMode="auto">
          <a:xfrm>
            <a:off x="4089400" y="3462338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131" name="Line 123">
            <a:extLst>
              <a:ext uri="{FF2B5EF4-FFF2-40B4-BE49-F238E27FC236}">
                <a16:creationId xmlns:a16="http://schemas.microsoft.com/office/drawing/2014/main" id="{76DFE215-F943-4CAA-8A08-0E304515711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1675" y="3462338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132" name="Line 124">
            <a:extLst>
              <a:ext uri="{FF2B5EF4-FFF2-40B4-BE49-F238E27FC236}">
                <a16:creationId xmlns:a16="http://schemas.microsoft.com/office/drawing/2014/main" id="{BC304343-6AEA-4AC9-9378-8E39B40D823B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2363" y="3462338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133" name="Line 125">
            <a:extLst>
              <a:ext uri="{FF2B5EF4-FFF2-40B4-BE49-F238E27FC236}">
                <a16:creationId xmlns:a16="http://schemas.microsoft.com/office/drawing/2014/main" id="{49EAFF95-ECEA-4BFE-A74C-C99B690A4B16}"/>
              </a:ext>
            </a:extLst>
          </p:cNvPr>
          <p:cNvSpPr>
            <a:spLocks noChangeShapeType="1"/>
          </p:cNvSpPr>
          <p:nvPr/>
        </p:nvSpPr>
        <p:spPr bwMode="auto">
          <a:xfrm>
            <a:off x="5353050" y="3462338"/>
            <a:ext cx="0" cy="37465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134" name="Freeform 126">
            <a:extLst>
              <a:ext uri="{FF2B5EF4-FFF2-40B4-BE49-F238E27FC236}">
                <a16:creationId xmlns:a16="http://schemas.microsoft.com/office/drawing/2014/main" id="{53C81B1D-4562-40DB-92EB-17FDA5ABA558}"/>
              </a:ext>
            </a:extLst>
          </p:cNvPr>
          <p:cNvSpPr>
            <a:spLocks/>
          </p:cNvSpPr>
          <p:nvPr/>
        </p:nvSpPr>
        <p:spPr bwMode="auto">
          <a:xfrm>
            <a:off x="3081338" y="3328988"/>
            <a:ext cx="341312" cy="115887"/>
          </a:xfrm>
          <a:custGeom>
            <a:avLst/>
            <a:gdLst>
              <a:gd name="T0" fmla="*/ 0 w 2336"/>
              <a:gd name="T1" fmla="*/ 328 h 328"/>
              <a:gd name="T2" fmla="*/ 1136 w 2336"/>
              <a:gd name="T3" fmla="*/ 0 h 328"/>
              <a:gd name="T4" fmla="*/ 2336 w 2336"/>
              <a:gd name="T5" fmla="*/ 328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36" h="328">
                <a:moveTo>
                  <a:pt x="0" y="328"/>
                </a:moveTo>
                <a:cubicBezTo>
                  <a:pt x="373" y="164"/>
                  <a:pt x="747" y="0"/>
                  <a:pt x="1136" y="0"/>
                </a:cubicBezTo>
                <a:cubicBezTo>
                  <a:pt x="1525" y="0"/>
                  <a:pt x="1930" y="164"/>
                  <a:pt x="2336" y="328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135" name="Rectangle 127">
            <a:extLst>
              <a:ext uri="{FF2B5EF4-FFF2-40B4-BE49-F238E27FC236}">
                <a16:creationId xmlns:a16="http://schemas.microsoft.com/office/drawing/2014/main" id="{5C2BF3A6-277E-45B3-A77A-639C8BE36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1675" y="4076700"/>
            <a:ext cx="842963" cy="366713"/>
          </a:xfrm>
          <a:prstGeom prst="rect">
            <a:avLst/>
          </a:prstGeom>
          <a:solidFill>
            <a:srgbClr val="66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14464" name="Rectangle 128">
            <a:extLst>
              <a:ext uri="{FF2B5EF4-FFF2-40B4-BE49-F238E27FC236}">
                <a16:creationId xmlns:a16="http://schemas.microsoft.com/office/drawing/2014/main" id="{1F73A62C-0C57-4638-B7CB-B67BC000E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363" y="4065588"/>
            <a:ext cx="420687" cy="37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15</a:t>
            </a:r>
          </a:p>
        </p:txBody>
      </p:sp>
      <p:sp>
        <p:nvSpPr>
          <p:cNvPr id="14465" name="Rectangle 129">
            <a:extLst>
              <a:ext uri="{FF2B5EF4-FFF2-40B4-BE49-F238E27FC236}">
                <a16:creationId xmlns:a16="http://schemas.microsoft.com/office/drawing/2014/main" id="{D858BAFF-4F40-4CAE-9DC6-B2F06AF8A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675" y="4065588"/>
            <a:ext cx="420688" cy="37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65</a:t>
            </a:r>
            <a:endParaRPr lang="ko-KR" altLang="en-US" sz="1600" i="0">
              <a:ea typeface="굴림" panose="020B0600000101010101" pitchFamily="50" charset="-127"/>
            </a:endParaRPr>
          </a:p>
        </p:txBody>
      </p:sp>
      <p:sp>
        <p:nvSpPr>
          <p:cNvPr id="14466" name="Rectangle 130">
            <a:extLst>
              <a:ext uri="{FF2B5EF4-FFF2-40B4-BE49-F238E27FC236}">
                <a16:creationId xmlns:a16="http://schemas.microsoft.com/office/drawing/2014/main" id="{AD7FE275-DD77-4C21-B8FE-59320E9E3F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9400" y="4065588"/>
            <a:ext cx="422275" cy="37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29</a:t>
            </a:r>
            <a:endParaRPr lang="ko-KR" altLang="en-US" sz="1600" i="0">
              <a:ea typeface="굴림" panose="020B0600000101010101" pitchFamily="50" charset="-127"/>
            </a:endParaRPr>
          </a:p>
        </p:txBody>
      </p:sp>
      <p:sp>
        <p:nvSpPr>
          <p:cNvPr id="14467" name="Rectangle 131">
            <a:extLst>
              <a:ext uri="{FF2B5EF4-FFF2-40B4-BE49-F238E27FC236}">
                <a16:creationId xmlns:a16="http://schemas.microsoft.com/office/drawing/2014/main" id="{6F0C2458-3641-4C02-99D2-85BDEDDEF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8713" y="4065588"/>
            <a:ext cx="420687" cy="376237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73</a:t>
            </a:r>
          </a:p>
        </p:txBody>
      </p:sp>
      <p:sp>
        <p:nvSpPr>
          <p:cNvPr id="14468" name="Rectangle 132">
            <a:extLst>
              <a:ext uri="{FF2B5EF4-FFF2-40B4-BE49-F238E27FC236}">
                <a16:creationId xmlns:a16="http://schemas.microsoft.com/office/drawing/2014/main" id="{3A14D130-22F2-41A1-9975-55A7E822B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8025" y="4065588"/>
            <a:ext cx="420688" cy="376237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20</a:t>
            </a:r>
          </a:p>
        </p:txBody>
      </p:sp>
      <p:sp>
        <p:nvSpPr>
          <p:cNvPr id="14469" name="Rectangle 133">
            <a:extLst>
              <a:ext uri="{FF2B5EF4-FFF2-40B4-BE49-F238E27FC236}">
                <a16:creationId xmlns:a16="http://schemas.microsoft.com/office/drawing/2014/main" id="{FD0487F3-73E1-4787-9CE8-0B42E19E8B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5750" y="4065588"/>
            <a:ext cx="422275" cy="37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11</a:t>
            </a:r>
          </a:p>
        </p:txBody>
      </p:sp>
      <p:sp>
        <p:nvSpPr>
          <p:cNvPr id="14470" name="Rectangle 134">
            <a:extLst>
              <a:ext uri="{FF2B5EF4-FFF2-40B4-BE49-F238E27FC236}">
                <a16:creationId xmlns:a16="http://schemas.microsoft.com/office/drawing/2014/main" id="{FB29E8A5-839F-4750-A4B9-C6EB2795A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5063" y="4065588"/>
            <a:ext cx="420687" cy="37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8</a:t>
            </a:r>
          </a:p>
        </p:txBody>
      </p:sp>
      <p:sp>
        <p:nvSpPr>
          <p:cNvPr id="14471" name="Rectangle 135">
            <a:extLst>
              <a:ext uri="{FF2B5EF4-FFF2-40B4-BE49-F238E27FC236}">
                <a16:creationId xmlns:a16="http://schemas.microsoft.com/office/drawing/2014/main" id="{B2927105-7402-43F4-BB00-298F84530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375" y="4065588"/>
            <a:ext cx="420688" cy="37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48</a:t>
            </a:r>
          </a:p>
        </p:txBody>
      </p:sp>
      <p:sp>
        <p:nvSpPr>
          <p:cNvPr id="14472" name="Rectangle 136">
            <a:extLst>
              <a:ext uri="{FF2B5EF4-FFF2-40B4-BE49-F238E27FC236}">
                <a16:creationId xmlns:a16="http://schemas.microsoft.com/office/drawing/2014/main" id="{B4F88DA3-7856-4FCB-874D-0B4CFB284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2100" y="4065588"/>
            <a:ext cx="422275" cy="37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31</a:t>
            </a:r>
          </a:p>
        </p:txBody>
      </p:sp>
      <p:sp>
        <p:nvSpPr>
          <p:cNvPr id="14473" name="Rectangle 137">
            <a:extLst>
              <a:ext uri="{FF2B5EF4-FFF2-40B4-BE49-F238E27FC236}">
                <a16:creationId xmlns:a16="http://schemas.microsoft.com/office/drawing/2014/main" id="{A037DA24-334A-4A84-93A2-BE3DDF1C2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413" y="4065588"/>
            <a:ext cx="420687" cy="37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299146" name="Line 138">
            <a:extLst>
              <a:ext uri="{FF2B5EF4-FFF2-40B4-BE49-F238E27FC236}">
                <a16:creationId xmlns:a16="http://schemas.microsoft.com/office/drawing/2014/main" id="{BEE70A77-AB6E-429E-B530-5A3EEAF210E6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1413" y="4065588"/>
            <a:ext cx="4211637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147" name="Line 139">
            <a:extLst>
              <a:ext uri="{FF2B5EF4-FFF2-40B4-BE49-F238E27FC236}">
                <a16:creationId xmlns:a16="http://schemas.microsoft.com/office/drawing/2014/main" id="{F8DDDF10-6B01-42F3-9A0D-B4041F8908D4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1413" y="4441825"/>
            <a:ext cx="4211637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148" name="Line 140">
            <a:extLst>
              <a:ext uri="{FF2B5EF4-FFF2-40B4-BE49-F238E27FC236}">
                <a16:creationId xmlns:a16="http://schemas.microsoft.com/office/drawing/2014/main" id="{BE4FC6BA-45CA-43B6-B99E-295A5714E129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1413" y="4065588"/>
            <a:ext cx="0" cy="376237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149" name="Line 141">
            <a:extLst>
              <a:ext uri="{FF2B5EF4-FFF2-40B4-BE49-F238E27FC236}">
                <a16:creationId xmlns:a16="http://schemas.microsoft.com/office/drawing/2014/main" id="{9637F101-21E2-489B-8373-402AA5EEEB8D}"/>
              </a:ext>
            </a:extLst>
          </p:cNvPr>
          <p:cNvSpPr>
            <a:spLocks noChangeShapeType="1"/>
          </p:cNvSpPr>
          <p:nvPr/>
        </p:nvSpPr>
        <p:spPr bwMode="auto">
          <a:xfrm>
            <a:off x="1562100" y="4065588"/>
            <a:ext cx="0" cy="3762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150" name="Line 142">
            <a:extLst>
              <a:ext uri="{FF2B5EF4-FFF2-40B4-BE49-F238E27FC236}">
                <a16:creationId xmlns:a16="http://schemas.microsoft.com/office/drawing/2014/main" id="{661AFAF9-A8F5-4E2D-B03D-27C248D09BD0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4375" y="4065588"/>
            <a:ext cx="0" cy="3762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151" name="Line 143">
            <a:extLst>
              <a:ext uri="{FF2B5EF4-FFF2-40B4-BE49-F238E27FC236}">
                <a16:creationId xmlns:a16="http://schemas.microsoft.com/office/drawing/2014/main" id="{746CAFA8-A7C0-41AC-AC5B-71B443CF6616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5063" y="4065588"/>
            <a:ext cx="0" cy="3762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152" name="Line 144">
            <a:extLst>
              <a:ext uri="{FF2B5EF4-FFF2-40B4-BE49-F238E27FC236}">
                <a16:creationId xmlns:a16="http://schemas.microsoft.com/office/drawing/2014/main" id="{59693624-E87E-4629-A31C-C8F9595D0ACA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5750" y="4076700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153" name="Line 145">
            <a:extLst>
              <a:ext uri="{FF2B5EF4-FFF2-40B4-BE49-F238E27FC236}">
                <a16:creationId xmlns:a16="http://schemas.microsoft.com/office/drawing/2014/main" id="{8FBE23CD-D906-4609-B30A-9055A7BDF01C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8025" y="4076700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154" name="Line 146">
            <a:extLst>
              <a:ext uri="{FF2B5EF4-FFF2-40B4-BE49-F238E27FC236}">
                <a16:creationId xmlns:a16="http://schemas.microsoft.com/office/drawing/2014/main" id="{FE9B958A-F6EB-4A49-88B4-81FCE09A02F4}"/>
              </a:ext>
            </a:extLst>
          </p:cNvPr>
          <p:cNvSpPr>
            <a:spLocks noChangeShapeType="1"/>
          </p:cNvSpPr>
          <p:nvPr/>
        </p:nvSpPr>
        <p:spPr bwMode="auto">
          <a:xfrm>
            <a:off x="3668713" y="4076700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155" name="Line 147">
            <a:extLst>
              <a:ext uri="{FF2B5EF4-FFF2-40B4-BE49-F238E27FC236}">
                <a16:creationId xmlns:a16="http://schemas.microsoft.com/office/drawing/2014/main" id="{AD249EB3-543C-4B4D-A82D-41DBBC6D3A42}"/>
              </a:ext>
            </a:extLst>
          </p:cNvPr>
          <p:cNvSpPr>
            <a:spLocks noChangeShapeType="1"/>
          </p:cNvSpPr>
          <p:nvPr/>
        </p:nvSpPr>
        <p:spPr bwMode="auto">
          <a:xfrm>
            <a:off x="4089400" y="4065588"/>
            <a:ext cx="0" cy="3762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156" name="Line 148">
            <a:extLst>
              <a:ext uri="{FF2B5EF4-FFF2-40B4-BE49-F238E27FC236}">
                <a16:creationId xmlns:a16="http://schemas.microsoft.com/office/drawing/2014/main" id="{C1123DDA-6A1B-419F-A2F2-4698C1111F9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1675" y="4065588"/>
            <a:ext cx="0" cy="3762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157" name="Line 149">
            <a:extLst>
              <a:ext uri="{FF2B5EF4-FFF2-40B4-BE49-F238E27FC236}">
                <a16:creationId xmlns:a16="http://schemas.microsoft.com/office/drawing/2014/main" id="{5FCF58BF-A6BF-4A5D-A77E-791DEDB00BE7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2363" y="4065588"/>
            <a:ext cx="0" cy="3762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158" name="Line 150">
            <a:extLst>
              <a:ext uri="{FF2B5EF4-FFF2-40B4-BE49-F238E27FC236}">
                <a16:creationId xmlns:a16="http://schemas.microsoft.com/office/drawing/2014/main" id="{76EB1B5E-8980-40A6-8B3D-55A0E737AB58}"/>
              </a:ext>
            </a:extLst>
          </p:cNvPr>
          <p:cNvSpPr>
            <a:spLocks noChangeShapeType="1"/>
          </p:cNvSpPr>
          <p:nvPr/>
        </p:nvSpPr>
        <p:spPr bwMode="auto">
          <a:xfrm>
            <a:off x="5353050" y="4065588"/>
            <a:ext cx="0" cy="376237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159" name="Freeform 151">
            <a:extLst>
              <a:ext uri="{FF2B5EF4-FFF2-40B4-BE49-F238E27FC236}">
                <a16:creationId xmlns:a16="http://schemas.microsoft.com/office/drawing/2014/main" id="{90C98ABB-96D7-42E6-9718-D15AE6C18030}"/>
              </a:ext>
            </a:extLst>
          </p:cNvPr>
          <p:cNvSpPr>
            <a:spLocks/>
          </p:cNvSpPr>
          <p:nvPr/>
        </p:nvSpPr>
        <p:spPr bwMode="auto">
          <a:xfrm>
            <a:off x="3487738" y="3913188"/>
            <a:ext cx="341312" cy="115887"/>
          </a:xfrm>
          <a:custGeom>
            <a:avLst/>
            <a:gdLst>
              <a:gd name="T0" fmla="*/ 0 w 2336"/>
              <a:gd name="T1" fmla="*/ 328 h 328"/>
              <a:gd name="T2" fmla="*/ 1136 w 2336"/>
              <a:gd name="T3" fmla="*/ 0 h 328"/>
              <a:gd name="T4" fmla="*/ 2336 w 2336"/>
              <a:gd name="T5" fmla="*/ 328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36" h="328">
                <a:moveTo>
                  <a:pt x="0" y="328"/>
                </a:moveTo>
                <a:cubicBezTo>
                  <a:pt x="373" y="164"/>
                  <a:pt x="747" y="0"/>
                  <a:pt x="1136" y="0"/>
                </a:cubicBezTo>
                <a:cubicBezTo>
                  <a:pt x="1525" y="0"/>
                  <a:pt x="1930" y="164"/>
                  <a:pt x="2336" y="328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160" name="Rectangle 152">
            <a:extLst>
              <a:ext uri="{FF2B5EF4-FFF2-40B4-BE49-F238E27FC236}">
                <a16:creationId xmlns:a16="http://schemas.microsoft.com/office/drawing/2014/main" id="{B61C3790-0A1D-422D-8BF0-E7E11EF1D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675" y="4983163"/>
            <a:ext cx="842963" cy="366712"/>
          </a:xfrm>
          <a:prstGeom prst="rect">
            <a:avLst/>
          </a:prstGeom>
          <a:solidFill>
            <a:srgbClr val="66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14489" name="Rectangle 153">
            <a:extLst>
              <a:ext uri="{FF2B5EF4-FFF2-40B4-BE49-F238E27FC236}">
                <a16:creationId xmlns:a16="http://schemas.microsoft.com/office/drawing/2014/main" id="{9F1C9571-EBD8-4544-BF5C-73AA98CC1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363" y="4983163"/>
            <a:ext cx="420687" cy="376237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73</a:t>
            </a:r>
          </a:p>
        </p:txBody>
      </p:sp>
      <p:sp>
        <p:nvSpPr>
          <p:cNvPr id="14490" name="Rectangle 154">
            <a:extLst>
              <a:ext uri="{FF2B5EF4-FFF2-40B4-BE49-F238E27FC236}">
                <a16:creationId xmlns:a16="http://schemas.microsoft.com/office/drawing/2014/main" id="{C33DD766-0675-4082-97E1-03E92FAA92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675" y="4983163"/>
            <a:ext cx="420688" cy="376237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15</a:t>
            </a:r>
            <a:endParaRPr lang="ko-KR" altLang="en-US" sz="1600" i="0">
              <a:ea typeface="굴림" panose="020B0600000101010101" pitchFamily="50" charset="-127"/>
            </a:endParaRPr>
          </a:p>
        </p:txBody>
      </p:sp>
      <p:sp>
        <p:nvSpPr>
          <p:cNvPr id="14491" name="Rectangle 155">
            <a:extLst>
              <a:ext uri="{FF2B5EF4-FFF2-40B4-BE49-F238E27FC236}">
                <a16:creationId xmlns:a16="http://schemas.microsoft.com/office/drawing/2014/main" id="{B3C5EB95-6760-40F1-BA1B-F5F9F2F4F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9400" y="4983163"/>
            <a:ext cx="422275" cy="37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65</a:t>
            </a:r>
            <a:endParaRPr lang="ko-KR" altLang="en-US" sz="1600" i="0">
              <a:ea typeface="굴림" panose="020B0600000101010101" pitchFamily="50" charset="-127"/>
            </a:endParaRPr>
          </a:p>
        </p:txBody>
      </p:sp>
      <p:sp>
        <p:nvSpPr>
          <p:cNvPr id="14492" name="Rectangle 156">
            <a:extLst>
              <a:ext uri="{FF2B5EF4-FFF2-40B4-BE49-F238E27FC236}">
                <a16:creationId xmlns:a16="http://schemas.microsoft.com/office/drawing/2014/main" id="{4D0423A8-E8FB-45FE-902C-2BA9508F65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8713" y="4983163"/>
            <a:ext cx="420687" cy="37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29</a:t>
            </a:r>
          </a:p>
        </p:txBody>
      </p:sp>
      <p:sp>
        <p:nvSpPr>
          <p:cNvPr id="14493" name="Rectangle 157">
            <a:extLst>
              <a:ext uri="{FF2B5EF4-FFF2-40B4-BE49-F238E27FC236}">
                <a16:creationId xmlns:a16="http://schemas.microsoft.com/office/drawing/2014/main" id="{BCFEB4F3-D7DB-4163-8AC3-C13F56A89D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8025" y="4983163"/>
            <a:ext cx="420688" cy="37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20</a:t>
            </a:r>
          </a:p>
        </p:txBody>
      </p:sp>
      <p:sp>
        <p:nvSpPr>
          <p:cNvPr id="14494" name="Rectangle 158">
            <a:extLst>
              <a:ext uri="{FF2B5EF4-FFF2-40B4-BE49-F238E27FC236}">
                <a16:creationId xmlns:a16="http://schemas.microsoft.com/office/drawing/2014/main" id="{142618AE-6FAE-4625-9DCD-B742DC964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5750" y="4983163"/>
            <a:ext cx="422275" cy="37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11</a:t>
            </a:r>
          </a:p>
        </p:txBody>
      </p:sp>
      <p:sp>
        <p:nvSpPr>
          <p:cNvPr id="14495" name="Rectangle 159">
            <a:extLst>
              <a:ext uri="{FF2B5EF4-FFF2-40B4-BE49-F238E27FC236}">
                <a16:creationId xmlns:a16="http://schemas.microsoft.com/office/drawing/2014/main" id="{DF201FD0-0D0F-4F43-9310-C93642B5D1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5063" y="4983163"/>
            <a:ext cx="420687" cy="37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8</a:t>
            </a:r>
          </a:p>
        </p:txBody>
      </p:sp>
      <p:sp>
        <p:nvSpPr>
          <p:cNvPr id="14496" name="Rectangle 160">
            <a:extLst>
              <a:ext uri="{FF2B5EF4-FFF2-40B4-BE49-F238E27FC236}">
                <a16:creationId xmlns:a16="http://schemas.microsoft.com/office/drawing/2014/main" id="{2EAA9016-9CC9-400E-867A-22600F9E4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375" y="4983163"/>
            <a:ext cx="420688" cy="37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48</a:t>
            </a:r>
          </a:p>
        </p:txBody>
      </p:sp>
      <p:sp>
        <p:nvSpPr>
          <p:cNvPr id="14497" name="Rectangle 161">
            <a:extLst>
              <a:ext uri="{FF2B5EF4-FFF2-40B4-BE49-F238E27FC236}">
                <a16:creationId xmlns:a16="http://schemas.microsoft.com/office/drawing/2014/main" id="{4B6878DE-842F-4787-A452-B7E9BA78F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2100" y="4983163"/>
            <a:ext cx="422275" cy="37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31</a:t>
            </a:r>
          </a:p>
        </p:txBody>
      </p:sp>
      <p:sp>
        <p:nvSpPr>
          <p:cNvPr id="14498" name="Rectangle 162">
            <a:extLst>
              <a:ext uri="{FF2B5EF4-FFF2-40B4-BE49-F238E27FC236}">
                <a16:creationId xmlns:a16="http://schemas.microsoft.com/office/drawing/2014/main" id="{28CE39B1-A222-487B-8A55-9E957D4C33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413" y="4983163"/>
            <a:ext cx="420687" cy="37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299171" name="Line 163">
            <a:extLst>
              <a:ext uri="{FF2B5EF4-FFF2-40B4-BE49-F238E27FC236}">
                <a16:creationId xmlns:a16="http://schemas.microsoft.com/office/drawing/2014/main" id="{DAB4DFF9-6FE1-4042-91FD-77964A702836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1413" y="4983163"/>
            <a:ext cx="4211637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172" name="Line 164">
            <a:extLst>
              <a:ext uri="{FF2B5EF4-FFF2-40B4-BE49-F238E27FC236}">
                <a16:creationId xmlns:a16="http://schemas.microsoft.com/office/drawing/2014/main" id="{552D6EF8-782E-49DD-8D35-BEF4231E77A2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1413" y="5359400"/>
            <a:ext cx="4211637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173" name="Line 165">
            <a:extLst>
              <a:ext uri="{FF2B5EF4-FFF2-40B4-BE49-F238E27FC236}">
                <a16:creationId xmlns:a16="http://schemas.microsoft.com/office/drawing/2014/main" id="{FE3B6A7F-5810-4D08-B698-28EF2F43DACE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1413" y="4983163"/>
            <a:ext cx="0" cy="376237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174" name="Line 166">
            <a:extLst>
              <a:ext uri="{FF2B5EF4-FFF2-40B4-BE49-F238E27FC236}">
                <a16:creationId xmlns:a16="http://schemas.microsoft.com/office/drawing/2014/main" id="{A94F5117-5617-4F3A-BDC8-5D2D27C7F641}"/>
              </a:ext>
            </a:extLst>
          </p:cNvPr>
          <p:cNvSpPr>
            <a:spLocks noChangeShapeType="1"/>
          </p:cNvSpPr>
          <p:nvPr/>
        </p:nvSpPr>
        <p:spPr bwMode="auto">
          <a:xfrm>
            <a:off x="1562100" y="4983163"/>
            <a:ext cx="0" cy="3762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175" name="Line 167">
            <a:extLst>
              <a:ext uri="{FF2B5EF4-FFF2-40B4-BE49-F238E27FC236}">
                <a16:creationId xmlns:a16="http://schemas.microsoft.com/office/drawing/2014/main" id="{D59958BB-A5E3-4602-8DF4-472C62386935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4375" y="4983163"/>
            <a:ext cx="0" cy="3762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176" name="Line 168">
            <a:extLst>
              <a:ext uri="{FF2B5EF4-FFF2-40B4-BE49-F238E27FC236}">
                <a16:creationId xmlns:a16="http://schemas.microsoft.com/office/drawing/2014/main" id="{CB7F2FEB-96A9-47E4-B5B0-51309B2B3A35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5063" y="4983163"/>
            <a:ext cx="0" cy="3762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177" name="Line 169">
            <a:extLst>
              <a:ext uri="{FF2B5EF4-FFF2-40B4-BE49-F238E27FC236}">
                <a16:creationId xmlns:a16="http://schemas.microsoft.com/office/drawing/2014/main" id="{3AF8F9D0-47C1-4ADF-BBFA-1DD228AEC127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5750" y="499427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178" name="Line 170">
            <a:extLst>
              <a:ext uri="{FF2B5EF4-FFF2-40B4-BE49-F238E27FC236}">
                <a16:creationId xmlns:a16="http://schemas.microsoft.com/office/drawing/2014/main" id="{5EA740BA-4763-4A28-AA02-E4ED17F2D280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8025" y="499427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179" name="Line 171">
            <a:extLst>
              <a:ext uri="{FF2B5EF4-FFF2-40B4-BE49-F238E27FC236}">
                <a16:creationId xmlns:a16="http://schemas.microsoft.com/office/drawing/2014/main" id="{0C8E82C9-873A-4E33-AA7C-49B82B0FBB60}"/>
              </a:ext>
            </a:extLst>
          </p:cNvPr>
          <p:cNvSpPr>
            <a:spLocks noChangeShapeType="1"/>
          </p:cNvSpPr>
          <p:nvPr/>
        </p:nvSpPr>
        <p:spPr bwMode="auto">
          <a:xfrm>
            <a:off x="3668713" y="499427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180" name="Line 172">
            <a:extLst>
              <a:ext uri="{FF2B5EF4-FFF2-40B4-BE49-F238E27FC236}">
                <a16:creationId xmlns:a16="http://schemas.microsoft.com/office/drawing/2014/main" id="{8140F5A8-D55C-4A55-A117-A8422A4CE790}"/>
              </a:ext>
            </a:extLst>
          </p:cNvPr>
          <p:cNvSpPr>
            <a:spLocks noChangeShapeType="1"/>
          </p:cNvSpPr>
          <p:nvPr/>
        </p:nvSpPr>
        <p:spPr bwMode="auto">
          <a:xfrm>
            <a:off x="4089400" y="4983163"/>
            <a:ext cx="0" cy="3762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181" name="Line 173">
            <a:extLst>
              <a:ext uri="{FF2B5EF4-FFF2-40B4-BE49-F238E27FC236}">
                <a16:creationId xmlns:a16="http://schemas.microsoft.com/office/drawing/2014/main" id="{BEEBBFCC-2593-41C0-B820-EF1D0681ADF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1675" y="4983163"/>
            <a:ext cx="0" cy="3762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182" name="Line 174">
            <a:extLst>
              <a:ext uri="{FF2B5EF4-FFF2-40B4-BE49-F238E27FC236}">
                <a16:creationId xmlns:a16="http://schemas.microsoft.com/office/drawing/2014/main" id="{2C3A1974-BE77-42B2-83E1-8FFAECFE460F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2363" y="4983163"/>
            <a:ext cx="0" cy="3762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183" name="Line 175">
            <a:extLst>
              <a:ext uri="{FF2B5EF4-FFF2-40B4-BE49-F238E27FC236}">
                <a16:creationId xmlns:a16="http://schemas.microsoft.com/office/drawing/2014/main" id="{DF3E378B-C2FD-423A-A568-889C88465B3D}"/>
              </a:ext>
            </a:extLst>
          </p:cNvPr>
          <p:cNvSpPr>
            <a:spLocks noChangeShapeType="1"/>
          </p:cNvSpPr>
          <p:nvPr/>
        </p:nvSpPr>
        <p:spPr bwMode="auto">
          <a:xfrm>
            <a:off x="5353050" y="4983163"/>
            <a:ext cx="0" cy="376237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184" name="Freeform 176">
            <a:extLst>
              <a:ext uri="{FF2B5EF4-FFF2-40B4-BE49-F238E27FC236}">
                <a16:creationId xmlns:a16="http://schemas.microsoft.com/office/drawing/2014/main" id="{7F1E5BBE-A6BF-477A-AB3D-07A0ABC40564}"/>
              </a:ext>
            </a:extLst>
          </p:cNvPr>
          <p:cNvSpPr>
            <a:spLocks/>
          </p:cNvSpPr>
          <p:nvPr/>
        </p:nvSpPr>
        <p:spPr bwMode="auto">
          <a:xfrm>
            <a:off x="4783138" y="4829175"/>
            <a:ext cx="341312" cy="117475"/>
          </a:xfrm>
          <a:custGeom>
            <a:avLst/>
            <a:gdLst>
              <a:gd name="T0" fmla="*/ 0 w 2336"/>
              <a:gd name="T1" fmla="*/ 328 h 328"/>
              <a:gd name="T2" fmla="*/ 1136 w 2336"/>
              <a:gd name="T3" fmla="*/ 0 h 328"/>
              <a:gd name="T4" fmla="*/ 2336 w 2336"/>
              <a:gd name="T5" fmla="*/ 328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36" h="328">
                <a:moveTo>
                  <a:pt x="0" y="328"/>
                </a:moveTo>
                <a:cubicBezTo>
                  <a:pt x="373" y="164"/>
                  <a:pt x="747" y="0"/>
                  <a:pt x="1136" y="0"/>
                </a:cubicBezTo>
                <a:cubicBezTo>
                  <a:pt x="1525" y="0"/>
                  <a:pt x="1930" y="164"/>
                  <a:pt x="2336" y="328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185" name="Text Box 177">
            <a:extLst>
              <a:ext uri="{FF2B5EF4-FFF2-40B4-BE49-F238E27FC236}">
                <a16:creationId xmlns:a16="http://schemas.microsoft.com/office/drawing/2014/main" id="{A4E90A19-0C3B-4116-A171-41BA86F703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2525" y="4243388"/>
            <a:ext cx="6921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…</a:t>
            </a:r>
          </a:p>
        </p:txBody>
      </p:sp>
      <p:sp>
        <p:nvSpPr>
          <p:cNvPr id="299186" name="Freeform 178">
            <a:extLst>
              <a:ext uri="{FF2B5EF4-FFF2-40B4-BE49-F238E27FC236}">
                <a16:creationId xmlns:a16="http://schemas.microsoft.com/office/drawing/2014/main" id="{48B14EF0-3941-4824-919E-96467F7EE638}"/>
              </a:ext>
            </a:extLst>
          </p:cNvPr>
          <p:cNvSpPr>
            <a:spLocks/>
          </p:cNvSpPr>
          <p:nvPr/>
        </p:nvSpPr>
        <p:spPr bwMode="auto">
          <a:xfrm>
            <a:off x="1400175" y="1774825"/>
            <a:ext cx="341313" cy="115888"/>
          </a:xfrm>
          <a:custGeom>
            <a:avLst/>
            <a:gdLst>
              <a:gd name="T0" fmla="*/ 0 w 2336"/>
              <a:gd name="T1" fmla="*/ 328 h 328"/>
              <a:gd name="T2" fmla="*/ 1136 w 2336"/>
              <a:gd name="T3" fmla="*/ 0 h 328"/>
              <a:gd name="T4" fmla="*/ 2336 w 2336"/>
              <a:gd name="T5" fmla="*/ 328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36" h="328">
                <a:moveTo>
                  <a:pt x="0" y="328"/>
                </a:moveTo>
                <a:cubicBezTo>
                  <a:pt x="373" y="164"/>
                  <a:pt x="747" y="0"/>
                  <a:pt x="1136" y="0"/>
                </a:cubicBezTo>
                <a:cubicBezTo>
                  <a:pt x="1525" y="0"/>
                  <a:pt x="1930" y="164"/>
                  <a:pt x="2336" y="328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9187" name="Freeform 179">
            <a:extLst>
              <a:ext uri="{FF2B5EF4-FFF2-40B4-BE49-F238E27FC236}">
                <a16:creationId xmlns:a16="http://schemas.microsoft.com/office/drawing/2014/main" id="{12BDF1EA-98A5-4A22-9C25-E7E5E865037D}"/>
              </a:ext>
            </a:extLst>
          </p:cNvPr>
          <p:cNvSpPr>
            <a:spLocks/>
          </p:cNvSpPr>
          <p:nvPr/>
        </p:nvSpPr>
        <p:spPr bwMode="auto">
          <a:xfrm>
            <a:off x="1812925" y="1765300"/>
            <a:ext cx="341313" cy="117475"/>
          </a:xfrm>
          <a:custGeom>
            <a:avLst/>
            <a:gdLst>
              <a:gd name="T0" fmla="*/ 0 w 2336"/>
              <a:gd name="T1" fmla="*/ 328 h 328"/>
              <a:gd name="T2" fmla="*/ 1136 w 2336"/>
              <a:gd name="T3" fmla="*/ 0 h 328"/>
              <a:gd name="T4" fmla="*/ 2336 w 2336"/>
              <a:gd name="T5" fmla="*/ 328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36" h="328">
                <a:moveTo>
                  <a:pt x="0" y="328"/>
                </a:moveTo>
                <a:cubicBezTo>
                  <a:pt x="373" y="164"/>
                  <a:pt x="747" y="0"/>
                  <a:pt x="1136" y="0"/>
                </a:cubicBezTo>
                <a:cubicBezTo>
                  <a:pt x="1525" y="0"/>
                  <a:pt x="1930" y="164"/>
                  <a:pt x="2336" y="328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516" name="Rectangle 180">
            <a:extLst>
              <a:ext uri="{FF2B5EF4-FFF2-40B4-BE49-F238E27FC236}">
                <a16:creationId xmlns:a16="http://schemas.microsoft.com/office/drawing/2014/main" id="{86D3C096-7928-4D4B-B6E4-37D2DBD54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8300" y="444500"/>
            <a:ext cx="3695700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ko-KR" sz="2800" b="1" i="0" dirty="0">
                <a:solidFill>
                  <a:srgbClr val="339933"/>
                </a:solidFill>
                <a:latin typeface="+mj-ea"/>
                <a:ea typeface="+mj-ea"/>
              </a:rPr>
              <a:t>Bubble Sort</a:t>
            </a:r>
            <a:r>
              <a:rPr lang="ko-KR" altLang="en-US" sz="2800" b="1" i="0" dirty="0">
                <a:solidFill>
                  <a:srgbClr val="339933"/>
                </a:solidFill>
                <a:latin typeface="+mj-ea"/>
                <a:ea typeface="+mj-ea"/>
              </a:rPr>
              <a:t>의 작동 예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Freeform 2">
            <a:extLst>
              <a:ext uri="{FF2B5EF4-FFF2-40B4-BE49-F238E27FC236}">
                <a16:creationId xmlns:a16="http://schemas.microsoft.com/office/drawing/2014/main" id="{C45AECA9-2D1F-4075-A0E4-5ECAD2922FFE}"/>
              </a:ext>
            </a:extLst>
          </p:cNvPr>
          <p:cNvSpPr>
            <a:spLocks/>
          </p:cNvSpPr>
          <p:nvPr/>
        </p:nvSpPr>
        <p:spPr bwMode="auto">
          <a:xfrm>
            <a:off x="4346575" y="5229225"/>
            <a:ext cx="341313" cy="115888"/>
          </a:xfrm>
          <a:custGeom>
            <a:avLst/>
            <a:gdLst>
              <a:gd name="T0" fmla="*/ 0 w 2336"/>
              <a:gd name="T1" fmla="*/ 328 h 328"/>
              <a:gd name="T2" fmla="*/ 1136 w 2336"/>
              <a:gd name="T3" fmla="*/ 0 h 328"/>
              <a:gd name="T4" fmla="*/ 2336 w 2336"/>
              <a:gd name="T5" fmla="*/ 328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36" h="328">
                <a:moveTo>
                  <a:pt x="0" y="328"/>
                </a:moveTo>
                <a:cubicBezTo>
                  <a:pt x="373" y="164"/>
                  <a:pt x="747" y="0"/>
                  <a:pt x="1136" y="0"/>
                </a:cubicBezTo>
                <a:cubicBezTo>
                  <a:pt x="1525" y="0"/>
                  <a:pt x="1930" y="164"/>
                  <a:pt x="2336" y="328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035" name="Freeform 3">
            <a:extLst>
              <a:ext uri="{FF2B5EF4-FFF2-40B4-BE49-F238E27FC236}">
                <a16:creationId xmlns:a16="http://schemas.microsoft.com/office/drawing/2014/main" id="{85C7863A-AF29-4E78-B23C-C0FDDAAC6EA8}"/>
              </a:ext>
            </a:extLst>
          </p:cNvPr>
          <p:cNvSpPr>
            <a:spLocks/>
          </p:cNvSpPr>
          <p:nvPr/>
        </p:nvSpPr>
        <p:spPr bwMode="auto">
          <a:xfrm>
            <a:off x="2206625" y="1727200"/>
            <a:ext cx="341313" cy="117475"/>
          </a:xfrm>
          <a:custGeom>
            <a:avLst/>
            <a:gdLst>
              <a:gd name="T0" fmla="*/ 0 w 2336"/>
              <a:gd name="T1" fmla="*/ 328 h 328"/>
              <a:gd name="T2" fmla="*/ 1136 w 2336"/>
              <a:gd name="T3" fmla="*/ 0 h 328"/>
              <a:gd name="T4" fmla="*/ 2336 w 2336"/>
              <a:gd name="T5" fmla="*/ 328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36" h="328">
                <a:moveTo>
                  <a:pt x="0" y="328"/>
                </a:moveTo>
                <a:cubicBezTo>
                  <a:pt x="373" y="164"/>
                  <a:pt x="747" y="0"/>
                  <a:pt x="1136" y="0"/>
                </a:cubicBezTo>
                <a:cubicBezTo>
                  <a:pt x="1525" y="0"/>
                  <a:pt x="1930" y="164"/>
                  <a:pt x="2336" y="328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036" name="Rectangle 4">
            <a:extLst>
              <a:ext uri="{FF2B5EF4-FFF2-40B4-BE49-F238E27FC236}">
                <a16:creationId xmlns:a16="http://schemas.microsoft.com/office/drawing/2014/main" id="{A3300A7F-60D2-432A-8822-7FC0B5041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1888" y="1908175"/>
            <a:ext cx="430212" cy="368300"/>
          </a:xfrm>
          <a:prstGeom prst="rect">
            <a:avLst/>
          </a:prstGeom>
          <a:solidFill>
            <a:srgbClr val="4D4D4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15365" name="Rectangle 5">
            <a:extLst>
              <a:ext uri="{FF2B5EF4-FFF2-40B4-BE49-F238E27FC236}">
                <a16:creationId xmlns:a16="http://schemas.microsoft.com/office/drawing/2014/main" id="{5D4F5454-E3C9-4210-91AD-EB3B119C3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950" y="1914525"/>
            <a:ext cx="420688" cy="3746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solidFill>
                  <a:schemeClr val="bg1"/>
                </a:solidFill>
                <a:ea typeface="굴림" panose="020B0600000101010101" pitchFamily="50" charset="-127"/>
              </a:rPr>
              <a:t>73</a:t>
            </a:r>
          </a:p>
        </p:txBody>
      </p:sp>
      <p:sp>
        <p:nvSpPr>
          <p:cNvPr id="15366" name="Rectangle 6">
            <a:extLst>
              <a:ext uri="{FF2B5EF4-FFF2-40B4-BE49-F238E27FC236}">
                <a16:creationId xmlns:a16="http://schemas.microsoft.com/office/drawing/2014/main" id="{92FF6B6F-E207-47AB-9BCB-E3F6A83493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675" y="1914525"/>
            <a:ext cx="422275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15</a:t>
            </a:r>
            <a:endParaRPr lang="ko-KR" altLang="en-US" sz="1600" i="0">
              <a:ea typeface="굴림" panose="020B0600000101010101" pitchFamily="50" charset="-127"/>
            </a:endParaRPr>
          </a:p>
        </p:txBody>
      </p:sp>
      <p:sp>
        <p:nvSpPr>
          <p:cNvPr id="15367" name="Rectangle 7">
            <a:extLst>
              <a:ext uri="{FF2B5EF4-FFF2-40B4-BE49-F238E27FC236}">
                <a16:creationId xmlns:a16="http://schemas.microsoft.com/office/drawing/2014/main" id="{F046B965-BA9A-405E-AE8D-3AEB8CBF31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0988" y="1914525"/>
            <a:ext cx="420687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65</a:t>
            </a:r>
            <a:endParaRPr lang="ko-KR" altLang="en-US" sz="1600" i="0">
              <a:ea typeface="굴림" panose="020B0600000101010101" pitchFamily="50" charset="-127"/>
            </a:endParaRPr>
          </a:p>
        </p:txBody>
      </p:sp>
      <p:sp>
        <p:nvSpPr>
          <p:cNvPr id="15368" name="Rectangle 8">
            <a:extLst>
              <a:ext uri="{FF2B5EF4-FFF2-40B4-BE49-F238E27FC236}">
                <a16:creationId xmlns:a16="http://schemas.microsoft.com/office/drawing/2014/main" id="{3E65AF6B-9FB6-427A-B926-A287D37A1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0300" y="1914525"/>
            <a:ext cx="420688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29</a:t>
            </a:r>
          </a:p>
        </p:txBody>
      </p:sp>
      <p:sp>
        <p:nvSpPr>
          <p:cNvPr id="15369" name="Rectangle 9">
            <a:extLst>
              <a:ext uri="{FF2B5EF4-FFF2-40B4-BE49-F238E27FC236}">
                <a16:creationId xmlns:a16="http://schemas.microsoft.com/office/drawing/2014/main" id="{203F01C7-BA3E-4E57-A0AA-FE0675D16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8025" y="1914525"/>
            <a:ext cx="422275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20</a:t>
            </a:r>
          </a:p>
        </p:txBody>
      </p:sp>
      <p:sp>
        <p:nvSpPr>
          <p:cNvPr id="15370" name="Rectangle 10">
            <a:extLst>
              <a:ext uri="{FF2B5EF4-FFF2-40B4-BE49-F238E27FC236}">
                <a16:creationId xmlns:a16="http://schemas.microsoft.com/office/drawing/2014/main" id="{0329106D-5B3F-45C0-A221-AF9D0DB9CB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7338" y="1914525"/>
            <a:ext cx="420687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11</a:t>
            </a:r>
          </a:p>
        </p:txBody>
      </p:sp>
      <p:sp>
        <p:nvSpPr>
          <p:cNvPr id="15371" name="Rectangle 11">
            <a:extLst>
              <a:ext uri="{FF2B5EF4-FFF2-40B4-BE49-F238E27FC236}">
                <a16:creationId xmlns:a16="http://schemas.microsoft.com/office/drawing/2014/main" id="{CC662CE1-70D8-4395-B5B5-3BE83860D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6650" y="1914525"/>
            <a:ext cx="420688" cy="374650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48</a:t>
            </a:r>
          </a:p>
        </p:txBody>
      </p:sp>
      <p:sp>
        <p:nvSpPr>
          <p:cNvPr id="15372" name="Rectangle 12">
            <a:extLst>
              <a:ext uri="{FF2B5EF4-FFF2-40B4-BE49-F238E27FC236}">
                <a16:creationId xmlns:a16="http://schemas.microsoft.com/office/drawing/2014/main" id="{F4C12895-8C8F-45B7-A3E6-E1489DDE1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375" y="1914525"/>
            <a:ext cx="422275" cy="374650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8</a:t>
            </a:r>
          </a:p>
        </p:txBody>
      </p:sp>
      <p:sp>
        <p:nvSpPr>
          <p:cNvPr id="15373" name="Rectangle 13">
            <a:extLst>
              <a:ext uri="{FF2B5EF4-FFF2-40B4-BE49-F238E27FC236}">
                <a16:creationId xmlns:a16="http://schemas.microsoft.com/office/drawing/2014/main" id="{94FAE123-84F7-4B88-9158-B90DFB5800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3688" y="1914525"/>
            <a:ext cx="420687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31</a:t>
            </a:r>
          </a:p>
        </p:txBody>
      </p:sp>
      <p:sp>
        <p:nvSpPr>
          <p:cNvPr id="15374" name="Rectangle 14">
            <a:extLst>
              <a:ext uri="{FF2B5EF4-FFF2-40B4-BE49-F238E27FC236}">
                <a16:creationId xmlns:a16="http://schemas.microsoft.com/office/drawing/2014/main" id="{AB533C5A-CAC3-4049-9BEB-C3462C3897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1914525"/>
            <a:ext cx="420688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300047" name="Line 15">
            <a:extLst>
              <a:ext uri="{FF2B5EF4-FFF2-40B4-BE49-F238E27FC236}">
                <a16:creationId xmlns:a16="http://schemas.microsoft.com/office/drawing/2014/main" id="{2908075D-1CA8-4786-BBDB-DE24E69C295C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1901825"/>
            <a:ext cx="4211638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048" name="Line 16">
            <a:extLst>
              <a:ext uri="{FF2B5EF4-FFF2-40B4-BE49-F238E27FC236}">
                <a16:creationId xmlns:a16="http://schemas.microsoft.com/office/drawing/2014/main" id="{BAE8B04B-0E6F-4E2F-B7F6-E0A8D787FB47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2289175"/>
            <a:ext cx="4211638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049" name="Line 17">
            <a:extLst>
              <a:ext uri="{FF2B5EF4-FFF2-40B4-BE49-F238E27FC236}">
                <a16:creationId xmlns:a16="http://schemas.microsoft.com/office/drawing/2014/main" id="{ADCFD603-5422-4BA1-9772-9B07CE955D1E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1914525"/>
            <a:ext cx="0" cy="37465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050" name="Line 18">
            <a:extLst>
              <a:ext uri="{FF2B5EF4-FFF2-40B4-BE49-F238E27FC236}">
                <a16:creationId xmlns:a16="http://schemas.microsoft.com/office/drawing/2014/main" id="{657AC097-87D1-4BC3-94E9-4D3244EFF91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63688" y="19145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051" name="Line 19">
            <a:extLst>
              <a:ext uri="{FF2B5EF4-FFF2-40B4-BE49-F238E27FC236}">
                <a16:creationId xmlns:a16="http://schemas.microsoft.com/office/drawing/2014/main" id="{495F0594-FDEE-4102-BB47-134A8B9F9897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4375" y="19145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052" name="Line 20">
            <a:extLst>
              <a:ext uri="{FF2B5EF4-FFF2-40B4-BE49-F238E27FC236}">
                <a16:creationId xmlns:a16="http://schemas.microsoft.com/office/drawing/2014/main" id="{C8DBFBF4-AE83-44E7-97DD-8312C91F70B1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6650" y="19145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053" name="Line 21">
            <a:extLst>
              <a:ext uri="{FF2B5EF4-FFF2-40B4-BE49-F238E27FC236}">
                <a16:creationId xmlns:a16="http://schemas.microsoft.com/office/drawing/2014/main" id="{841AE569-4E8D-42DB-8DFC-6EAAD49FB8AF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7338" y="19145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054" name="Line 22">
            <a:extLst>
              <a:ext uri="{FF2B5EF4-FFF2-40B4-BE49-F238E27FC236}">
                <a16:creationId xmlns:a16="http://schemas.microsoft.com/office/drawing/2014/main" id="{BC698599-47B7-467D-962A-EFE5223DBC3B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8025" y="19145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055" name="Line 23">
            <a:extLst>
              <a:ext uri="{FF2B5EF4-FFF2-40B4-BE49-F238E27FC236}">
                <a16:creationId xmlns:a16="http://schemas.microsoft.com/office/drawing/2014/main" id="{90A39CAC-7E31-43F9-8DCD-36DA9008BE6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0300" y="19145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056" name="Line 24">
            <a:extLst>
              <a:ext uri="{FF2B5EF4-FFF2-40B4-BE49-F238E27FC236}">
                <a16:creationId xmlns:a16="http://schemas.microsoft.com/office/drawing/2014/main" id="{844FFD47-C764-4EBB-AECC-035B929DBBF6}"/>
              </a:ext>
            </a:extLst>
          </p:cNvPr>
          <p:cNvSpPr>
            <a:spLocks noChangeShapeType="1"/>
          </p:cNvSpPr>
          <p:nvPr/>
        </p:nvSpPr>
        <p:spPr bwMode="auto">
          <a:xfrm>
            <a:off x="4090988" y="19145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057" name="Line 25">
            <a:extLst>
              <a:ext uri="{FF2B5EF4-FFF2-40B4-BE49-F238E27FC236}">
                <a16:creationId xmlns:a16="http://schemas.microsoft.com/office/drawing/2014/main" id="{AF300740-FFA5-44F5-A093-C32BE6BBCE5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1675" y="19145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058" name="Line 26">
            <a:extLst>
              <a:ext uri="{FF2B5EF4-FFF2-40B4-BE49-F238E27FC236}">
                <a16:creationId xmlns:a16="http://schemas.microsoft.com/office/drawing/2014/main" id="{B4BCF625-7599-4246-B74C-D9F7262766E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3950" y="19145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059" name="Line 27">
            <a:extLst>
              <a:ext uri="{FF2B5EF4-FFF2-40B4-BE49-F238E27FC236}">
                <a16:creationId xmlns:a16="http://schemas.microsoft.com/office/drawing/2014/main" id="{0F8BD492-3A2B-46E1-A12B-8B4F2B2D1EFF}"/>
              </a:ext>
            </a:extLst>
          </p:cNvPr>
          <p:cNvSpPr>
            <a:spLocks noChangeShapeType="1"/>
          </p:cNvSpPr>
          <p:nvPr/>
        </p:nvSpPr>
        <p:spPr bwMode="auto">
          <a:xfrm>
            <a:off x="5354638" y="1914525"/>
            <a:ext cx="0" cy="37465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060" name="Text Box 28">
            <a:extLst>
              <a:ext uri="{FF2B5EF4-FFF2-40B4-BE49-F238E27FC236}">
                <a16:creationId xmlns:a16="http://schemas.microsoft.com/office/drawing/2014/main" id="{7609FE99-0259-4FDC-A7E0-1DDAC11AB8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390650"/>
            <a:ext cx="405752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i="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순서대로 되어 있지 않은 경우에는 자리 바꾼다</a:t>
            </a:r>
          </a:p>
        </p:txBody>
      </p:sp>
      <p:sp>
        <p:nvSpPr>
          <p:cNvPr id="300061" name="Freeform 29">
            <a:extLst>
              <a:ext uri="{FF2B5EF4-FFF2-40B4-BE49-F238E27FC236}">
                <a16:creationId xmlns:a16="http://schemas.microsoft.com/office/drawing/2014/main" id="{AAABF8FF-B7E8-4221-B46C-2E3B9260B0FE}"/>
              </a:ext>
            </a:extLst>
          </p:cNvPr>
          <p:cNvSpPr>
            <a:spLocks/>
          </p:cNvSpPr>
          <p:nvPr/>
        </p:nvSpPr>
        <p:spPr bwMode="auto">
          <a:xfrm>
            <a:off x="2651125" y="2451100"/>
            <a:ext cx="341313" cy="117475"/>
          </a:xfrm>
          <a:custGeom>
            <a:avLst/>
            <a:gdLst>
              <a:gd name="T0" fmla="*/ 0 w 2336"/>
              <a:gd name="T1" fmla="*/ 328 h 328"/>
              <a:gd name="T2" fmla="*/ 1136 w 2336"/>
              <a:gd name="T3" fmla="*/ 0 h 328"/>
              <a:gd name="T4" fmla="*/ 2336 w 2336"/>
              <a:gd name="T5" fmla="*/ 328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36" h="328">
                <a:moveTo>
                  <a:pt x="0" y="328"/>
                </a:moveTo>
                <a:cubicBezTo>
                  <a:pt x="373" y="164"/>
                  <a:pt x="747" y="0"/>
                  <a:pt x="1136" y="0"/>
                </a:cubicBezTo>
                <a:cubicBezTo>
                  <a:pt x="1525" y="0"/>
                  <a:pt x="1930" y="164"/>
                  <a:pt x="2336" y="328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062" name="Rectangle 30">
            <a:extLst>
              <a:ext uri="{FF2B5EF4-FFF2-40B4-BE49-F238E27FC236}">
                <a16:creationId xmlns:a16="http://schemas.microsoft.com/office/drawing/2014/main" id="{25021E58-6A13-4A87-9F97-698673FBA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1888" y="2632075"/>
            <a:ext cx="430212" cy="368300"/>
          </a:xfrm>
          <a:prstGeom prst="rect">
            <a:avLst/>
          </a:prstGeom>
          <a:solidFill>
            <a:srgbClr val="4D4D4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15391" name="Rectangle 31">
            <a:extLst>
              <a:ext uri="{FF2B5EF4-FFF2-40B4-BE49-F238E27FC236}">
                <a16:creationId xmlns:a16="http://schemas.microsoft.com/office/drawing/2014/main" id="{EAA43925-FDAC-4802-9FF6-13DBBFCCD7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950" y="2638425"/>
            <a:ext cx="420688" cy="3746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solidFill>
                  <a:schemeClr val="bg1"/>
                </a:solidFill>
                <a:ea typeface="굴림" panose="020B0600000101010101" pitchFamily="50" charset="-127"/>
              </a:rPr>
              <a:t>73</a:t>
            </a:r>
          </a:p>
        </p:txBody>
      </p:sp>
      <p:sp>
        <p:nvSpPr>
          <p:cNvPr id="15392" name="Rectangle 32">
            <a:extLst>
              <a:ext uri="{FF2B5EF4-FFF2-40B4-BE49-F238E27FC236}">
                <a16:creationId xmlns:a16="http://schemas.microsoft.com/office/drawing/2014/main" id="{10FC98BC-9688-4975-BF62-CF23B77B6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675" y="2638425"/>
            <a:ext cx="422275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15</a:t>
            </a:r>
            <a:endParaRPr lang="ko-KR" altLang="en-US" sz="1600" i="0">
              <a:ea typeface="굴림" panose="020B0600000101010101" pitchFamily="50" charset="-127"/>
            </a:endParaRPr>
          </a:p>
        </p:txBody>
      </p:sp>
      <p:sp>
        <p:nvSpPr>
          <p:cNvPr id="15393" name="Rectangle 33">
            <a:extLst>
              <a:ext uri="{FF2B5EF4-FFF2-40B4-BE49-F238E27FC236}">
                <a16:creationId xmlns:a16="http://schemas.microsoft.com/office/drawing/2014/main" id="{4DA3BEEA-F9ED-4193-91C4-C946FEBF17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0988" y="2638425"/>
            <a:ext cx="420687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65</a:t>
            </a:r>
            <a:endParaRPr lang="ko-KR" altLang="en-US" sz="1600" i="0">
              <a:ea typeface="굴림" panose="020B0600000101010101" pitchFamily="50" charset="-127"/>
            </a:endParaRPr>
          </a:p>
        </p:txBody>
      </p:sp>
      <p:sp>
        <p:nvSpPr>
          <p:cNvPr id="15394" name="Rectangle 34">
            <a:extLst>
              <a:ext uri="{FF2B5EF4-FFF2-40B4-BE49-F238E27FC236}">
                <a16:creationId xmlns:a16="http://schemas.microsoft.com/office/drawing/2014/main" id="{606B4369-7E4C-437A-82F3-F3CF862B9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0300" y="2638425"/>
            <a:ext cx="420688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29</a:t>
            </a:r>
          </a:p>
        </p:txBody>
      </p:sp>
      <p:sp>
        <p:nvSpPr>
          <p:cNvPr id="15395" name="Rectangle 35">
            <a:extLst>
              <a:ext uri="{FF2B5EF4-FFF2-40B4-BE49-F238E27FC236}">
                <a16:creationId xmlns:a16="http://schemas.microsoft.com/office/drawing/2014/main" id="{3C9A4E6E-3FF4-4B91-9061-C9DA32C33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8025" y="2638425"/>
            <a:ext cx="422275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20</a:t>
            </a:r>
          </a:p>
        </p:txBody>
      </p:sp>
      <p:sp>
        <p:nvSpPr>
          <p:cNvPr id="15396" name="Rectangle 36">
            <a:extLst>
              <a:ext uri="{FF2B5EF4-FFF2-40B4-BE49-F238E27FC236}">
                <a16:creationId xmlns:a16="http://schemas.microsoft.com/office/drawing/2014/main" id="{4A0E3197-6B52-4339-9530-6CC72C7BA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7338" y="2638425"/>
            <a:ext cx="420687" cy="374650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48</a:t>
            </a:r>
          </a:p>
        </p:txBody>
      </p:sp>
      <p:sp>
        <p:nvSpPr>
          <p:cNvPr id="15397" name="Rectangle 37">
            <a:extLst>
              <a:ext uri="{FF2B5EF4-FFF2-40B4-BE49-F238E27FC236}">
                <a16:creationId xmlns:a16="http://schemas.microsoft.com/office/drawing/2014/main" id="{B0AD097F-D172-4FAB-B52F-857D22BA8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6650" y="2638425"/>
            <a:ext cx="420688" cy="374650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11</a:t>
            </a:r>
          </a:p>
        </p:txBody>
      </p:sp>
      <p:sp>
        <p:nvSpPr>
          <p:cNvPr id="15398" name="Rectangle 38">
            <a:extLst>
              <a:ext uri="{FF2B5EF4-FFF2-40B4-BE49-F238E27FC236}">
                <a16:creationId xmlns:a16="http://schemas.microsoft.com/office/drawing/2014/main" id="{4BD29563-E9D8-4088-8A6D-0B8AC28AA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375" y="2638425"/>
            <a:ext cx="422275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8</a:t>
            </a:r>
          </a:p>
        </p:txBody>
      </p:sp>
      <p:sp>
        <p:nvSpPr>
          <p:cNvPr id="15399" name="Rectangle 39">
            <a:extLst>
              <a:ext uri="{FF2B5EF4-FFF2-40B4-BE49-F238E27FC236}">
                <a16:creationId xmlns:a16="http://schemas.microsoft.com/office/drawing/2014/main" id="{34F6213D-24F9-4F9D-9313-0127ECC3C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3688" y="2638425"/>
            <a:ext cx="420687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31</a:t>
            </a:r>
          </a:p>
        </p:txBody>
      </p:sp>
      <p:sp>
        <p:nvSpPr>
          <p:cNvPr id="15400" name="Rectangle 40">
            <a:extLst>
              <a:ext uri="{FF2B5EF4-FFF2-40B4-BE49-F238E27FC236}">
                <a16:creationId xmlns:a16="http://schemas.microsoft.com/office/drawing/2014/main" id="{E07DD98A-97B6-44BF-8329-7486ECDE41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638425"/>
            <a:ext cx="420688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300073" name="Line 41">
            <a:extLst>
              <a:ext uri="{FF2B5EF4-FFF2-40B4-BE49-F238E27FC236}">
                <a16:creationId xmlns:a16="http://schemas.microsoft.com/office/drawing/2014/main" id="{348B4E7D-2F25-44EA-8489-3316C3CCF19A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2625725"/>
            <a:ext cx="4211638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074" name="Line 42">
            <a:extLst>
              <a:ext uri="{FF2B5EF4-FFF2-40B4-BE49-F238E27FC236}">
                <a16:creationId xmlns:a16="http://schemas.microsoft.com/office/drawing/2014/main" id="{CA2D60FA-7A07-499C-AA39-EB7C329A1F53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3013075"/>
            <a:ext cx="4211638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075" name="Line 43">
            <a:extLst>
              <a:ext uri="{FF2B5EF4-FFF2-40B4-BE49-F238E27FC236}">
                <a16:creationId xmlns:a16="http://schemas.microsoft.com/office/drawing/2014/main" id="{824B1E2F-EAE8-4D5D-918A-7A7452FC2823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2638425"/>
            <a:ext cx="0" cy="37465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076" name="Line 44">
            <a:extLst>
              <a:ext uri="{FF2B5EF4-FFF2-40B4-BE49-F238E27FC236}">
                <a16:creationId xmlns:a16="http://schemas.microsoft.com/office/drawing/2014/main" id="{85BE696F-C343-45C0-ABDC-55230CC8D15B}"/>
              </a:ext>
            </a:extLst>
          </p:cNvPr>
          <p:cNvSpPr>
            <a:spLocks noChangeShapeType="1"/>
          </p:cNvSpPr>
          <p:nvPr/>
        </p:nvSpPr>
        <p:spPr bwMode="auto">
          <a:xfrm>
            <a:off x="1563688" y="26384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077" name="Line 45">
            <a:extLst>
              <a:ext uri="{FF2B5EF4-FFF2-40B4-BE49-F238E27FC236}">
                <a16:creationId xmlns:a16="http://schemas.microsoft.com/office/drawing/2014/main" id="{1080B172-4786-46D3-9C67-330818021317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4375" y="26384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078" name="Line 46">
            <a:extLst>
              <a:ext uri="{FF2B5EF4-FFF2-40B4-BE49-F238E27FC236}">
                <a16:creationId xmlns:a16="http://schemas.microsoft.com/office/drawing/2014/main" id="{04EE653F-DE78-48BB-9C37-79E6FA9AF1D5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6650" y="26384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079" name="Line 47">
            <a:extLst>
              <a:ext uri="{FF2B5EF4-FFF2-40B4-BE49-F238E27FC236}">
                <a16:creationId xmlns:a16="http://schemas.microsoft.com/office/drawing/2014/main" id="{55B08FEF-21FF-4A8A-86B3-E52A39A4A9B8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7338" y="26384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080" name="Line 48">
            <a:extLst>
              <a:ext uri="{FF2B5EF4-FFF2-40B4-BE49-F238E27FC236}">
                <a16:creationId xmlns:a16="http://schemas.microsoft.com/office/drawing/2014/main" id="{1D45E4A2-26B5-4CF4-970E-ABAF58D43372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8025" y="26384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081" name="Line 49">
            <a:extLst>
              <a:ext uri="{FF2B5EF4-FFF2-40B4-BE49-F238E27FC236}">
                <a16:creationId xmlns:a16="http://schemas.microsoft.com/office/drawing/2014/main" id="{A104D57F-595C-4C37-8B31-E1DF872BFFC8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0300" y="26384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082" name="Line 50">
            <a:extLst>
              <a:ext uri="{FF2B5EF4-FFF2-40B4-BE49-F238E27FC236}">
                <a16:creationId xmlns:a16="http://schemas.microsoft.com/office/drawing/2014/main" id="{B1253234-B88F-4B5F-BF57-F24FC83D3150}"/>
              </a:ext>
            </a:extLst>
          </p:cNvPr>
          <p:cNvSpPr>
            <a:spLocks noChangeShapeType="1"/>
          </p:cNvSpPr>
          <p:nvPr/>
        </p:nvSpPr>
        <p:spPr bwMode="auto">
          <a:xfrm>
            <a:off x="4090988" y="26384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083" name="Line 51">
            <a:extLst>
              <a:ext uri="{FF2B5EF4-FFF2-40B4-BE49-F238E27FC236}">
                <a16:creationId xmlns:a16="http://schemas.microsoft.com/office/drawing/2014/main" id="{8470E66A-1046-4116-AD99-0ADFED63693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1675" y="26384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084" name="Line 52">
            <a:extLst>
              <a:ext uri="{FF2B5EF4-FFF2-40B4-BE49-F238E27FC236}">
                <a16:creationId xmlns:a16="http://schemas.microsoft.com/office/drawing/2014/main" id="{4340237F-6C8B-4CAB-A561-B4ECD2D665DD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3950" y="26384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085" name="Line 53">
            <a:extLst>
              <a:ext uri="{FF2B5EF4-FFF2-40B4-BE49-F238E27FC236}">
                <a16:creationId xmlns:a16="http://schemas.microsoft.com/office/drawing/2014/main" id="{9BB84DFD-55E9-4FA6-9EED-74065B9E9F25}"/>
              </a:ext>
            </a:extLst>
          </p:cNvPr>
          <p:cNvSpPr>
            <a:spLocks noChangeShapeType="1"/>
          </p:cNvSpPr>
          <p:nvPr/>
        </p:nvSpPr>
        <p:spPr bwMode="auto">
          <a:xfrm>
            <a:off x="5354638" y="2638425"/>
            <a:ext cx="0" cy="37465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086" name="Freeform 54">
            <a:extLst>
              <a:ext uri="{FF2B5EF4-FFF2-40B4-BE49-F238E27FC236}">
                <a16:creationId xmlns:a16="http://schemas.microsoft.com/office/drawing/2014/main" id="{297BBDBF-2052-4F73-B452-C6DDF63791F1}"/>
              </a:ext>
            </a:extLst>
          </p:cNvPr>
          <p:cNvSpPr>
            <a:spLocks/>
          </p:cNvSpPr>
          <p:nvPr/>
        </p:nvSpPr>
        <p:spPr bwMode="auto">
          <a:xfrm>
            <a:off x="3070225" y="3136900"/>
            <a:ext cx="341313" cy="117475"/>
          </a:xfrm>
          <a:custGeom>
            <a:avLst/>
            <a:gdLst>
              <a:gd name="T0" fmla="*/ 0 w 2336"/>
              <a:gd name="T1" fmla="*/ 328 h 328"/>
              <a:gd name="T2" fmla="*/ 1136 w 2336"/>
              <a:gd name="T3" fmla="*/ 0 h 328"/>
              <a:gd name="T4" fmla="*/ 2336 w 2336"/>
              <a:gd name="T5" fmla="*/ 328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36" h="328">
                <a:moveTo>
                  <a:pt x="0" y="328"/>
                </a:moveTo>
                <a:cubicBezTo>
                  <a:pt x="373" y="164"/>
                  <a:pt x="747" y="0"/>
                  <a:pt x="1136" y="0"/>
                </a:cubicBezTo>
                <a:cubicBezTo>
                  <a:pt x="1525" y="0"/>
                  <a:pt x="1930" y="164"/>
                  <a:pt x="2336" y="328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087" name="Rectangle 55">
            <a:extLst>
              <a:ext uri="{FF2B5EF4-FFF2-40B4-BE49-F238E27FC236}">
                <a16:creationId xmlns:a16="http://schemas.microsoft.com/office/drawing/2014/main" id="{E64536B4-EF8C-4AA3-AE56-78FD2521C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1888" y="3317875"/>
            <a:ext cx="430212" cy="368300"/>
          </a:xfrm>
          <a:prstGeom prst="rect">
            <a:avLst/>
          </a:prstGeom>
          <a:solidFill>
            <a:srgbClr val="4D4D4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15416" name="Rectangle 56">
            <a:extLst>
              <a:ext uri="{FF2B5EF4-FFF2-40B4-BE49-F238E27FC236}">
                <a16:creationId xmlns:a16="http://schemas.microsoft.com/office/drawing/2014/main" id="{8D9FEDE8-C60A-4841-81CD-9C3B3DBEB0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950" y="3324225"/>
            <a:ext cx="420688" cy="3746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solidFill>
                  <a:schemeClr val="bg1"/>
                </a:solidFill>
                <a:ea typeface="굴림" panose="020B0600000101010101" pitchFamily="50" charset="-127"/>
              </a:rPr>
              <a:t>73</a:t>
            </a:r>
          </a:p>
        </p:txBody>
      </p:sp>
      <p:sp>
        <p:nvSpPr>
          <p:cNvPr id="15417" name="Rectangle 57">
            <a:extLst>
              <a:ext uri="{FF2B5EF4-FFF2-40B4-BE49-F238E27FC236}">
                <a16:creationId xmlns:a16="http://schemas.microsoft.com/office/drawing/2014/main" id="{B893B96D-CA09-4EF6-A0D2-81A709D0D4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675" y="3324225"/>
            <a:ext cx="422275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15</a:t>
            </a:r>
            <a:endParaRPr lang="ko-KR" altLang="en-US" sz="1600" i="0">
              <a:ea typeface="굴림" panose="020B0600000101010101" pitchFamily="50" charset="-127"/>
            </a:endParaRPr>
          </a:p>
        </p:txBody>
      </p:sp>
      <p:sp>
        <p:nvSpPr>
          <p:cNvPr id="15418" name="Rectangle 58">
            <a:extLst>
              <a:ext uri="{FF2B5EF4-FFF2-40B4-BE49-F238E27FC236}">
                <a16:creationId xmlns:a16="http://schemas.microsoft.com/office/drawing/2014/main" id="{99701BEC-A9CC-4E12-9C5A-591DC010C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0988" y="3324225"/>
            <a:ext cx="420687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65</a:t>
            </a:r>
            <a:endParaRPr lang="ko-KR" altLang="en-US" sz="1600" i="0">
              <a:ea typeface="굴림" panose="020B0600000101010101" pitchFamily="50" charset="-127"/>
            </a:endParaRPr>
          </a:p>
        </p:txBody>
      </p:sp>
      <p:sp>
        <p:nvSpPr>
          <p:cNvPr id="15419" name="Rectangle 59">
            <a:extLst>
              <a:ext uri="{FF2B5EF4-FFF2-40B4-BE49-F238E27FC236}">
                <a16:creationId xmlns:a16="http://schemas.microsoft.com/office/drawing/2014/main" id="{928B5670-A4A7-409C-BE00-519DE3265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0300" y="3324225"/>
            <a:ext cx="420688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29</a:t>
            </a:r>
          </a:p>
        </p:txBody>
      </p:sp>
      <p:sp>
        <p:nvSpPr>
          <p:cNvPr id="15420" name="Rectangle 60">
            <a:extLst>
              <a:ext uri="{FF2B5EF4-FFF2-40B4-BE49-F238E27FC236}">
                <a16:creationId xmlns:a16="http://schemas.microsoft.com/office/drawing/2014/main" id="{57BF9B06-B392-4116-83A9-538B78FC1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8025" y="3324225"/>
            <a:ext cx="422275" cy="374650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48</a:t>
            </a:r>
          </a:p>
        </p:txBody>
      </p:sp>
      <p:sp>
        <p:nvSpPr>
          <p:cNvPr id="15421" name="Rectangle 61">
            <a:extLst>
              <a:ext uri="{FF2B5EF4-FFF2-40B4-BE49-F238E27FC236}">
                <a16:creationId xmlns:a16="http://schemas.microsoft.com/office/drawing/2014/main" id="{0DA627A3-486C-4CC7-A8F0-1D519C2EB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7338" y="3324225"/>
            <a:ext cx="420687" cy="374650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20</a:t>
            </a:r>
          </a:p>
        </p:txBody>
      </p:sp>
      <p:sp>
        <p:nvSpPr>
          <p:cNvPr id="15422" name="Rectangle 62">
            <a:extLst>
              <a:ext uri="{FF2B5EF4-FFF2-40B4-BE49-F238E27FC236}">
                <a16:creationId xmlns:a16="http://schemas.microsoft.com/office/drawing/2014/main" id="{A4B096F9-6109-4C46-B0D7-D56C12E55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6650" y="3324225"/>
            <a:ext cx="420688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11</a:t>
            </a:r>
          </a:p>
        </p:txBody>
      </p:sp>
      <p:sp>
        <p:nvSpPr>
          <p:cNvPr id="15423" name="Rectangle 63">
            <a:extLst>
              <a:ext uri="{FF2B5EF4-FFF2-40B4-BE49-F238E27FC236}">
                <a16:creationId xmlns:a16="http://schemas.microsoft.com/office/drawing/2014/main" id="{70268083-6D09-4B3C-95F3-1931B7315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375" y="3324225"/>
            <a:ext cx="422275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8</a:t>
            </a:r>
          </a:p>
        </p:txBody>
      </p:sp>
      <p:sp>
        <p:nvSpPr>
          <p:cNvPr id="15424" name="Rectangle 64">
            <a:extLst>
              <a:ext uri="{FF2B5EF4-FFF2-40B4-BE49-F238E27FC236}">
                <a16:creationId xmlns:a16="http://schemas.microsoft.com/office/drawing/2014/main" id="{AEAC4E1C-FE91-470B-814D-BF7E4E39C6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3688" y="3324225"/>
            <a:ext cx="420687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31</a:t>
            </a:r>
          </a:p>
        </p:txBody>
      </p:sp>
      <p:sp>
        <p:nvSpPr>
          <p:cNvPr id="15425" name="Rectangle 65">
            <a:extLst>
              <a:ext uri="{FF2B5EF4-FFF2-40B4-BE49-F238E27FC236}">
                <a16:creationId xmlns:a16="http://schemas.microsoft.com/office/drawing/2014/main" id="{E86723F7-C243-45C1-BE19-0EA93E311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324225"/>
            <a:ext cx="420688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300098" name="Line 66">
            <a:extLst>
              <a:ext uri="{FF2B5EF4-FFF2-40B4-BE49-F238E27FC236}">
                <a16:creationId xmlns:a16="http://schemas.microsoft.com/office/drawing/2014/main" id="{4C04645F-04A1-410A-88F7-B5AB356CA640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3311525"/>
            <a:ext cx="4211638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099" name="Line 67">
            <a:extLst>
              <a:ext uri="{FF2B5EF4-FFF2-40B4-BE49-F238E27FC236}">
                <a16:creationId xmlns:a16="http://schemas.microsoft.com/office/drawing/2014/main" id="{FFA25155-D854-471C-814D-61CD01013D7C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3711575"/>
            <a:ext cx="4211638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100" name="Line 68">
            <a:extLst>
              <a:ext uri="{FF2B5EF4-FFF2-40B4-BE49-F238E27FC236}">
                <a16:creationId xmlns:a16="http://schemas.microsoft.com/office/drawing/2014/main" id="{C31FB390-85A6-4154-B5EF-D40969E539D1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3324225"/>
            <a:ext cx="0" cy="37465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101" name="Line 69">
            <a:extLst>
              <a:ext uri="{FF2B5EF4-FFF2-40B4-BE49-F238E27FC236}">
                <a16:creationId xmlns:a16="http://schemas.microsoft.com/office/drawing/2014/main" id="{11133638-14DC-4B75-B974-7D0ED65F513B}"/>
              </a:ext>
            </a:extLst>
          </p:cNvPr>
          <p:cNvSpPr>
            <a:spLocks noChangeShapeType="1"/>
          </p:cNvSpPr>
          <p:nvPr/>
        </p:nvSpPr>
        <p:spPr bwMode="auto">
          <a:xfrm>
            <a:off x="1563688" y="33242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102" name="Line 70">
            <a:extLst>
              <a:ext uri="{FF2B5EF4-FFF2-40B4-BE49-F238E27FC236}">
                <a16:creationId xmlns:a16="http://schemas.microsoft.com/office/drawing/2014/main" id="{8C492E05-F7C0-4750-BCE6-F4BD18B337D3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4375" y="33242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103" name="Line 71">
            <a:extLst>
              <a:ext uri="{FF2B5EF4-FFF2-40B4-BE49-F238E27FC236}">
                <a16:creationId xmlns:a16="http://schemas.microsoft.com/office/drawing/2014/main" id="{877337C8-0211-4CBE-A39C-9CCA6943BBB7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6650" y="33242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104" name="Line 72">
            <a:extLst>
              <a:ext uri="{FF2B5EF4-FFF2-40B4-BE49-F238E27FC236}">
                <a16:creationId xmlns:a16="http://schemas.microsoft.com/office/drawing/2014/main" id="{AA312409-A250-48FE-A6BA-DC87AA5A7A41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7338" y="33242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105" name="Line 73">
            <a:extLst>
              <a:ext uri="{FF2B5EF4-FFF2-40B4-BE49-F238E27FC236}">
                <a16:creationId xmlns:a16="http://schemas.microsoft.com/office/drawing/2014/main" id="{FDAC6374-ACD4-4757-BA01-892E83A95A8A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8025" y="33242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106" name="Line 74">
            <a:extLst>
              <a:ext uri="{FF2B5EF4-FFF2-40B4-BE49-F238E27FC236}">
                <a16:creationId xmlns:a16="http://schemas.microsoft.com/office/drawing/2014/main" id="{6DAF3DDC-2FC4-44D0-8F49-AE808CBA3A5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0300" y="33242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107" name="Line 75">
            <a:extLst>
              <a:ext uri="{FF2B5EF4-FFF2-40B4-BE49-F238E27FC236}">
                <a16:creationId xmlns:a16="http://schemas.microsoft.com/office/drawing/2014/main" id="{61AEA651-2170-48E1-B7EC-CB27609260B2}"/>
              </a:ext>
            </a:extLst>
          </p:cNvPr>
          <p:cNvSpPr>
            <a:spLocks noChangeShapeType="1"/>
          </p:cNvSpPr>
          <p:nvPr/>
        </p:nvSpPr>
        <p:spPr bwMode="auto">
          <a:xfrm>
            <a:off x="4090988" y="33242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108" name="Line 76">
            <a:extLst>
              <a:ext uri="{FF2B5EF4-FFF2-40B4-BE49-F238E27FC236}">
                <a16:creationId xmlns:a16="http://schemas.microsoft.com/office/drawing/2014/main" id="{E97CFED7-3FC1-4777-8A7C-22BFAB893B34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1675" y="33242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109" name="Line 77">
            <a:extLst>
              <a:ext uri="{FF2B5EF4-FFF2-40B4-BE49-F238E27FC236}">
                <a16:creationId xmlns:a16="http://schemas.microsoft.com/office/drawing/2014/main" id="{716789A9-3507-4972-AA81-779D2A804980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3950" y="33242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110" name="Line 78">
            <a:extLst>
              <a:ext uri="{FF2B5EF4-FFF2-40B4-BE49-F238E27FC236}">
                <a16:creationId xmlns:a16="http://schemas.microsoft.com/office/drawing/2014/main" id="{5194F130-CD6C-47C8-A314-04A9A9030CD4}"/>
              </a:ext>
            </a:extLst>
          </p:cNvPr>
          <p:cNvSpPr>
            <a:spLocks noChangeShapeType="1"/>
          </p:cNvSpPr>
          <p:nvPr/>
        </p:nvSpPr>
        <p:spPr bwMode="auto">
          <a:xfrm>
            <a:off x="5354638" y="3324225"/>
            <a:ext cx="0" cy="37465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111" name="Freeform 79">
            <a:extLst>
              <a:ext uri="{FF2B5EF4-FFF2-40B4-BE49-F238E27FC236}">
                <a16:creationId xmlns:a16="http://schemas.microsoft.com/office/drawing/2014/main" id="{2C809189-02D4-45F5-805D-38DB52C4AD6A}"/>
              </a:ext>
            </a:extLst>
          </p:cNvPr>
          <p:cNvSpPr>
            <a:spLocks/>
          </p:cNvSpPr>
          <p:nvPr/>
        </p:nvSpPr>
        <p:spPr bwMode="auto">
          <a:xfrm>
            <a:off x="3514725" y="3822700"/>
            <a:ext cx="341313" cy="117475"/>
          </a:xfrm>
          <a:custGeom>
            <a:avLst/>
            <a:gdLst>
              <a:gd name="T0" fmla="*/ 0 w 2336"/>
              <a:gd name="T1" fmla="*/ 328 h 328"/>
              <a:gd name="T2" fmla="*/ 1136 w 2336"/>
              <a:gd name="T3" fmla="*/ 0 h 328"/>
              <a:gd name="T4" fmla="*/ 2336 w 2336"/>
              <a:gd name="T5" fmla="*/ 328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36" h="328">
                <a:moveTo>
                  <a:pt x="0" y="328"/>
                </a:moveTo>
                <a:cubicBezTo>
                  <a:pt x="373" y="164"/>
                  <a:pt x="747" y="0"/>
                  <a:pt x="1136" y="0"/>
                </a:cubicBezTo>
                <a:cubicBezTo>
                  <a:pt x="1525" y="0"/>
                  <a:pt x="1930" y="164"/>
                  <a:pt x="2336" y="328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112" name="Rectangle 80">
            <a:extLst>
              <a:ext uri="{FF2B5EF4-FFF2-40B4-BE49-F238E27FC236}">
                <a16:creationId xmlns:a16="http://schemas.microsoft.com/office/drawing/2014/main" id="{10186860-8298-4310-A9C5-2DB353276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1888" y="4016375"/>
            <a:ext cx="430212" cy="368300"/>
          </a:xfrm>
          <a:prstGeom prst="rect">
            <a:avLst/>
          </a:prstGeom>
          <a:solidFill>
            <a:srgbClr val="4D4D4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15441" name="Rectangle 81">
            <a:extLst>
              <a:ext uri="{FF2B5EF4-FFF2-40B4-BE49-F238E27FC236}">
                <a16:creationId xmlns:a16="http://schemas.microsoft.com/office/drawing/2014/main" id="{C50C1D89-DAB7-40C9-8D51-B66AFC78C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950" y="4022725"/>
            <a:ext cx="420688" cy="3746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solidFill>
                  <a:schemeClr val="bg1"/>
                </a:solidFill>
                <a:ea typeface="굴림" panose="020B0600000101010101" pitchFamily="50" charset="-127"/>
              </a:rPr>
              <a:t>73</a:t>
            </a:r>
          </a:p>
        </p:txBody>
      </p:sp>
      <p:sp>
        <p:nvSpPr>
          <p:cNvPr id="15442" name="Rectangle 82">
            <a:extLst>
              <a:ext uri="{FF2B5EF4-FFF2-40B4-BE49-F238E27FC236}">
                <a16:creationId xmlns:a16="http://schemas.microsoft.com/office/drawing/2014/main" id="{FA89D794-AAFE-4B2E-BDB8-03CF46EA2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675" y="4022725"/>
            <a:ext cx="422275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15</a:t>
            </a:r>
            <a:endParaRPr lang="ko-KR" altLang="en-US" sz="1600" i="0">
              <a:ea typeface="굴림" panose="020B0600000101010101" pitchFamily="50" charset="-127"/>
            </a:endParaRPr>
          </a:p>
        </p:txBody>
      </p:sp>
      <p:sp>
        <p:nvSpPr>
          <p:cNvPr id="15443" name="Rectangle 83">
            <a:extLst>
              <a:ext uri="{FF2B5EF4-FFF2-40B4-BE49-F238E27FC236}">
                <a16:creationId xmlns:a16="http://schemas.microsoft.com/office/drawing/2014/main" id="{0E324F90-5287-40A6-A526-A1DDBCFB8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0988" y="4022725"/>
            <a:ext cx="420687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65</a:t>
            </a:r>
            <a:endParaRPr lang="ko-KR" altLang="en-US" sz="1600" i="0">
              <a:ea typeface="굴림" panose="020B0600000101010101" pitchFamily="50" charset="-127"/>
            </a:endParaRPr>
          </a:p>
        </p:txBody>
      </p:sp>
      <p:sp>
        <p:nvSpPr>
          <p:cNvPr id="15444" name="Rectangle 84">
            <a:extLst>
              <a:ext uri="{FF2B5EF4-FFF2-40B4-BE49-F238E27FC236}">
                <a16:creationId xmlns:a16="http://schemas.microsoft.com/office/drawing/2014/main" id="{53F419E9-AB76-4E0F-A91A-6AEF0C584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0300" y="4022725"/>
            <a:ext cx="420688" cy="374650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48</a:t>
            </a:r>
          </a:p>
        </p:txBody>
      </p:sp>
      <p:sp>
        <p:nvSpPr>
          <p:cNvPr id="15445" name="Rectangle 85">
            <a:extLst>
              <a:ext uri="{FF2B5EF4-FFF2-40B4-BE49-F238E27FC236}">
                <a16:creationId xmlns:a16="http://schemas.microsoft.com/office/drawing/2014/main" id="{4F11AAA5-94FD-4240-AE98-506554DA0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8025" y="4022725"/>
            <a:ext cx="422275" cy="374650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29</a:t>
            </a:r>
          </a:p>
        </p:txBody>
      </p:sp>
      <p:sp>
        <p:nvSpPr>
          <p:cNvPr id="15446" name="Rectangle 86">
            <a:extLst>
              <a:ext uri="{FF2B5EF4-FFF2-40B4-BE49-F238E27FC236}">
                <a16:creationId xmlns:a16="http://schemas.microsoft.com/office/drawing/2014/main" id="{BFE07863-22AC-4F44-8B80-C3FC3FD1A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7338" y="4022725"/>
            <a:ext cx="420687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20</a:t>
            </a:r>
          </a:p>
        </p:txBody>
      </p:sp>
      <p:sp>
        <p:nvSpPr>
          <p:cNvPr id="15447" name="Rectangle 87">
            <a:extLst>
              <a:ext uri="{FF2B5EF4-FFF2-40B4-BE49-F238E27FC236}">
                <a16:creationId xmlns:a16="http://schemas.microsoft.com/office/drawing/2014/main" id="{904BC022-76CB-410B-A57B-E739F8623A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6650" y="4022725"/>
            <a:ext cx="420688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11</a:t>
            </a:r>
          </a:p>
        </p:txBody>
      </p:sp>
      <p:sp>
        <p:nvSpPr>
          <p:cNvPr id="15448" name="Rectangle 88">
            <a:extLst>
              <a:ext uri="{FF2B5EF4-FFF2-40B4-BE49-F238E27FC236}">
                <a16:creationId xmlns:a16="http://schemas.microsoft.com/office/drawing/2014/main" id="{65D5E914-661A-4960-89F1-ACCEA33A91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375" y="4022725"/>
            <a:ext cx="422275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8</a:t>
            </a:r>
          </a:p>
        </p:txBody>
      </p:sp>
      <p:sp>
        <p:nvSpPr>
          <p:cNvPr id="15449" name="Rectangle 89">
            <a:extLst>
              <a:ext uri="{FF2B5EF4-FFF2-40B4-BE49-F238E27FC236}">
                <a16:creationId xmlns:a16="http://schemas.microsoft.com/office/drawing/2014/main" id="{1586770E-6678-43CB-842E-FD03023040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3688" y="4022725"/>
            <a:ext cx="420687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31</a:t>
            </a:r>
          </a:p>
        </p:txBody>
      </p:sp>
      <p:sp>
        <p:nvSpPr>
          <p:cNvPr id="15450" name="Rectangle 90">
            <a:extLst>
              <a:ext uri="{FF2B5EF4-FFF2-40B4-BE49-F238E27FC236}">
                <a16:creationId xmlns:a16="http://schemas.microsoft.com/office/drawing/2014/main" id="{2EF19A95-7191-40D6-9ADF-E396A33B38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022725"/>
            <a:ext cx="420688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300123" name="Line 91">
            <a:extLst>
              <a:ext uri="{FF2B5EF4-FFF2-40B4-BE49-F238E27FC236}">
                <a16:creationId xmlns:a16="http://schemas.microsoft.com/office/drawing/2014/main" id="{FAE5C25B-E8B9-4842-A749-709686348653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4010025"/>
            <a:ext cx="4211638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124" name="Line 92">
            <a:extLst>
              <a:ext uri="{FF2B5EF4-FFF2-40B4-BE49-F238E27FC236}">
                <a16:creationId xmlns:a16="http://schemas.microsoft.com/office/drawing/2014/main" id="{FE139F98-0120-4D18-9719-666CC2691C5B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4397375"/>
            <a:ext cx="4211638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125" name="Line 93">
            <a:extLst>
              <a:ext uri="{FF2B5EF4-FFF2-40B4-BE49-F238E27FC236}">
                <a16:creationId xmlns:a16="http://schemas.microsoft.com/office/drawing/2014/main" id="{20391A66-8852-457D-A263-6F8AC7A781C9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4022725"/>
            <a:ext cx="0" cy="37465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126" name="Line 94">
            <a:extLst>
              <a:ext uri="{FF2B5EF4-FFF2-40B4-BE49-F238E27FC236}">
                <a16:creationId xmlns:a16="http://schemas.microsoft.com/office/drawing/2014/main" id="{9588FA43-36BF-4D54-9220-744F80888138}"/>
              </a:ext>
            </a:extLst>
          </p:cNvPr>
          <p:cNvSpPr>
            <a:spLocks noChangeShapeType="1"/>
          </p:cNvSpPr>
          <p:nvPr/>
        </p:nvSpPr>
        <p:spPr bwMode="auto">
          <a:xfrm>
            <a:off x="1563688" y="40227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127" name="Line 95">
            <a:extLst>
              <a:ext uri="{FF2B5EF4-FFF2-40B4-BE49-F238E27FC236}">
                <a16:creationId xmlns:a16="http://schemas.microsoft.com/office/drawing/2014/main" id="{F4626207-B929-46AE-A60B-A7F677E49384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4375" y="40227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128" name="Line 96">
            <a:extLst>
              <a:ext uri="{FF2B5EF4-FFF2-40B4-BE49-F238E27FC236}">
                <a16:creationId xmlns:a16="http://schemas.microsoft.com/office/drawing/2014/main" id="{A46B9DD5-0F54-4EAB-9408-50A0A85CEDD1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6650" y="40227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129" name="Line 97">
            <a:extLst>
              <a:ext uri="{FF2B5EF4-FFF2-40B4-BE49-F238E27FC236}">
                <a16:creationId xmlns:a16="http://schemas.microsoft.com/office/drawing/2014/main" id="{403276C6-037B-41C9-842E-684ECFC6E125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7338" y="40227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130" name="Line 98">
            <a:extLst>
              <a:ext uri="{FF2B5EF4-FFF2-40B4-BE49-F238E27FC236}">
                <a16:creationId xmlns:a16="http://schemas.microsoft.com/office/drawing/2014/main" id="{64F090EF-91A8-4297-89E7-64DA20002418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8025" y="40227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131" name="Line 99">
            <a:extLst>
              <a:ext uri="{FF2B5EF4-FFF2-40B4-BE49-F238E27FC236}">
                <a16:creationId xmlns:a16="http://schemas.microsoft.com/office/drawing/2014/main" id="{EA45CFE1-1ACD-4091-8B89-0762CCF3258F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0300" y="40227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132" name="Line 100">
            <a:extLst>
              <a:ext uri="{FF2B5EF4-FFF2-40B4-BE49-F238E27FC236}">
                <a16:creationId xmlns:a16="http://schemas.microsoft.com/office/drawing/2014/main" id="{C4723F4E-0D1B-4ADC-964D-1432D3D6D359}"/>
              </a:ext>
            </a:extLst>
          </p:cNvPr>
          <p:cNvSpPr>
            <a:spLocks noChangeShapeType="1"/>
          </p:cNvSpPr>
          <p:nvPr/>
        </p:nvSpPr>
        <p:spPr bwMode="auto">
          <a:xfrm>
            <a:off x="4090988" y="40227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133" name="Line 101">
            <a:extLst>
              <a:ext uri="{FF2B5EF4-FFF2-40B4-BE49-F238E27FC236}">
                <a16:creationId xmlns:a16="http://schemas.microsoft.com/office/drawing/2014/main" id="{49DA167E-92CC-4BB5-AD5B-3CF01F7B2FB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1675" y="40227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134" name="Line 102">
            <a:extLst>
              <a:ext uri="{FF2B5EF4-FFF2-40B4-BE49-F238E27FC236}">
                <a16:creationId xmlns:a16="http://schemas.microsoft.com/office/drawing/2014/main" id="{B4AA5653-1567-4832-9DD1-76C5820418D0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3950" y="40227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135" name="Line 103">
            <a:extLst>
              <a:ext uri="{FF2B5EF4-FFF2-40B4-BE49-F238E27FC236}">
                <a16:creationId xmlns:a16="http://schemas.microsoft.com/office/drawing/2014/main" id="{E4F15B33-0D86-4F87-A287-52A75642C659}"/>
              </a:ext>
            </a:extLst>
          </p:cNvPr>
          <p:cNvSpPr>
            <a:spLocks noChangeShapeType="1"/>
          </p:cNvSpPr>
          <p:nvPr/>
        </p:nvSpPr>
        <p:spPr bwMode="auto">
          <a:xfrm>
            <a:off x="5354638" y="4022725"/>
            <a:ext cx="0" cy="37465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136" name="Freeform 104">
            <a:extLst>
              <a:ext uri="{FF2B5EF4-FFF2-40B4-BE49-F238E27FC236}">
                <a16:creationId xmlns:a16="http://schemas.microsoft.com/office/drawing/2014/main" id="{F1C61BAB-F91F-4B5B-9BFC-627B6F06BE0F}"/>
              </a:ext>
            </a:extLst>
          </p:cNvPr>
          <p:cNvSpPr>
            <a:spLocks/>
          </p:cNvSpPr>
          <p:nvPr/>
        </p:nvSpPr>
        <p:spPr bwMode="auto">
          <a:xfrm>
            <a:off x="3908425" y="4533900"/>
            <a:ext cx="341313" cy="117475"/>
          </a:xfrm>
          <a:custGeom>
            <a:avLst/>
            <a:gdLst>
              <a:gd name="T0" fmla="*/ 0 w 2336"/>
              <a:gd name="T1" fmla="*/ 328 h 328"/>
              <a:gd name="T2" fmla="*/ 1136 w 2336"/>
              <a:gd name="T3" fmla="*/ 0 h 328"/>
              <a:gd name="T4" fmla="*/ 2336 w 2336"/>
              <a:gd name="T5" fmla="*/ 328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36" h="328">
                <a:moveTo>
                  <a:pt x="0" y="328"/>
                </a:moveTo>
                <a:cubicBezTo>
                  <a:pt x="373" y="164"/>
                  <a:pt x="747" y="0"/>
                  <a:pt x="1136" y="0"/>
                </a:cubicBezTo>
                <a:cubicBezTo>
                  <a:pt x="1525" y="0"/>
                  <a:pt x="1930" y="164"/>
                  <a:pt x="2336" y="328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137" name="Rectangle 105">
            <a:extLst>
              <a:ext uri="{FF2B5EF4-FFF2-40B4-BE49-F238E27FC236}">
                <a16:creationId xmlns:a16="http://schemas.microsoft.com/office/drawing/2014/main" id="{297B27EA-4CCF-4B26-83F2-EF3C2E9F7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1888" y="4714875"/>
            <a:ext cx="430212" cy="368300"/>
          </a:xfrm>
          <a:prstGeom prst="rect">
            <a:avLst/>
          </a:prstGeom>
          <a:solidFill>
            <a:srgbClr val="4D4D4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15466" name="Rectangle 106">
            <a:extLst>
              <a:ext uri="{FF2B5EF4-FFF2-40B4-BE49-F238E27FC236}">
                <a16:creationId xmlns:a16="http://schemas.microsoft.com/office/drawing/2014/main" id="{0B3ABEBC-7E62-4C24-9B9F-388F3F4DE4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950" y="4721225"/>
            <a:ext cx="420688" cy="3746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solidFill>
                  <a:schemeClr val="bg1"/>
                </a:solidFill>
                <a:ea typeface="굴림" panose="020B0600000101010101" pitchFamily="50" charset="-127"/>
              </a:rPr>
              <a:t>73</a:t>
            </a:r>
          </a:p>
        </p:txBody>
      </p:sp>
      <p:sp>
        <p:nvSpPr>
          <p:cNvPr id="15467" name="Rectangle 107">
            <a:extLst>
              <a:ext uri="{FF2B5EF4-FFF2-40B4-BE49-F238E27FC236}">
                <a16:creationId xmlns:a16="http://schemas.microsoft.com/office/drawing/2014/main" id="{CDBBB85A-7C3A-46D1-A9E3-5BB215B83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675" y="4721225"/>
            <a:ext cx="422275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15</a:t>
            </a:r>
            <a:endParaRPr lang="ko-KR" altLang="en-US" sz="1600" i="0">
              <a:ea typeface="굴림" panose="020B0600000101010101" pitchFamily="50" charset="-127"/>
            </a:endParaRPr>
          </a:p>
        </p:txBody>
      </p:sp>
      <p:sp>
        <p:nvSpPr>
          <p:cNvPr id="15468" name="Rectangle 108">
            <a:extLst>
              <a:ext uri="{FF2B5EF4-FFF2-40B4-BE49-F238E27FC236}">
                <a16:creationId xmlns:a16="http://schemas.microsoft.com/office/drawing/2014/main" id="{5BA19685-122D-434B-9A08-A91A3AB5B9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0988" y="4721225"/>
            <a:ext cx="420687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65</a:t>
            </a:r>
            <a:endParaRPr lang="ko-KR" altLang="en-US" sz="1600" i="0">
              <a:ea typeface="굴림" panose="020B0600000101010101" pitchFamily="50" charset="-127"/>
            </a:endParaRPr>
          </a:p>
        </p:txBody>
      </p:sp>
      <p:sp>
        <p:nvSpPr>
          <p:cNvPr id="15469" name="Rectangle 109">
            <a:extLst>
              <a:ext uri="{FF2B5EF4-FFF2-40B4-BE49-F238E27FC236}">
                <a16:creationId xmlns:a16="http://schemas.microsoft.com/office/drawing/2014/main" id="{FD647EAE-8D31-493E-A202-B12CB6676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0300" y="4721225"/>
            <a:ext cx="420688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48</a:t>
            </a:r>
          </a:p>
        </p:txBody>
      </p:sp>
      <p:sp>
        <p:nvSpPr>
          <p:cNvPr id="15470" name="Rectangle 110">
            <a:extLst>
              <a:ext uri="{FF2B5EF4-FFF2-40B4-BE49-F238E27FC236}">
                <a16:creationId xmlns:a16="http://schemas.microsoft.com/office/drawing/2014/main" id="{CFFFB94B-93AA-47BE-93F4-A2CD2D783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8025" y="4721225"/>
            <a:ext cx="422275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29</a:t>
            </a:r>
          </a:p>
        </p:txBody>
      </p:sp>
      <p:sp>
        <p:nvSpPr>
          <p:cNvPr id="15471" name="Rectangle 111">
            <a:extLst>
              <a:ext uri="{FF2B5EF4-FFF2-40B4-BE49-F238E27FC236}">
                <a16:creationId xmlns:a16="http://schemas.microsoft.com/office/drawing/2014/main" id="{2061C4D8-8F8B-4EDE-8299-8F2BECCAA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7338" y="4721225"/>
            <a:ext cx="420687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20</a:t>
            </a:r>
          </a:p>
        </p:txBody>
      </p:sp>
      <p:sp>
        <p:nvSpPr>
          <p:cNvPr id="15472" name="Rectangle 112">
            <a:extLst>
              <a:ext uri="{FF2B5EF4-FFF2-40B4-BE49-F238E27FC236}">
                <a16:creationId xmlns:a16="http://schemas.microsoft.com/office/drawing/2014/main" id="{51228812-7A96-4CD6-ADAC-1C5E7A4E46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6650" y="4721225"/>
            <a:ext cx="420688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11</a:t>
            </a:r>
          </a:p>
        </p:txBody>
      </p:sp>
      <p:sp>
        <p:nvSpPr>
          <p:cNvPr id="15473" name="Rectangle 113">
            <a:extLst>
              <a:ext uri="{FF2B5EF4-FFF2-40B4-BE49-F238E27FC236}">
                <a16:creationId xmlns:a16="http://schemas.microsoft.com/office/drawing/2014/main" id="{6894F598-E0AC-4A21-A07B-62CC5DA6A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375" y="4721225"/>
            <a:ext cx="422275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8</a:t>
            </a:r>
          </a:p>
        </p:txBody>
      </p:sp>
      <p:sp>
        <p:nvSpPr>
          <p:cNvPr id="15474" name="Rectangle 114">
            <a:extLst>
              <a:ext uri="{FF2B5EF4-FFF2-40B4-BE49-F238E27FC236}">
                <a16:creationId xmlns:a16="http://schemas.microsoft.com/office/drawing/2014/main" id="{DC3329FB-7CD8-4308-BD1D-65AA9CE747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3688" y="4721225"/>
            <a:ext cx="420687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31</a:t>
            </a:r>
          </a:p>
        </p:txBody>
      </p:sp>
      <p:sp>
        <p:nvSpPr>
          <p:cNvPr id="15475" name="Rectangle 115">
            <a:extLst>
              <a:ext uri="{FF2B5EF4-FFF2-40B4-BE49-F238E27FC236}">
                <a16:creationId xmlns:a16="http://schemas.microsoft.com/office/drawing/2014/main" id="{5CF09E3D-7623-4D78-B483-EF9D97965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721225"/>
            <a:ext cx="420688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300148" name="Line 116">
            <a:extLst>
              <a:ext uri="{FF2B5EF4-FFF2-40B4-BE49-F238E27FC236}">
                <a16:creationId xmlns:a16="http://schemas.microsoft.com/office/drawing/2014/main" id="{72E38564-3A0C-46D8-B5D7-1B46D0B30065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4708525"/>
            <a:ext cx="4211638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149" name="Line 117">
            <a:extLst>
              <a:ext uri="{FF2B5EF4-FFF2-40B4-BE49-F238E27FC236}">
                <a16:creationId xmlns:a16="http://schemas.microsoft.com/office/drawing/2014/main" id="{35D05844-557E-438C-9307-BE61701389A4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5095875"/>
            <a:ext cx="4211638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150" name="Line 118">
            <a:extLst>
              <a:ext uri="{FF2B5EF4-FFF2-40B4-BE49-F238E27FC236}">
                <a16:creationId xmlns:a16="http://schemas.microsoft.com/office/drawing/2014/main" id="{BFCCDC41-E553-46F4-BE68-FCD3C3E61C62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4721225"/>
            <a:ext cx="0" cy="37465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151" name="Line 119">
            <a:extLst>
              <a:ext uri="{FF2B5EF4-FFF2-40B4-BE49-F238E27FC236}">
                <a16:creationId xmlns:a16="http://schemas.microsoft.com/office/drawing/2014/main" id="{398654E1-A5E6-4FEE-B970-DB47A798FC17}"/>
              </a:ext>
            </a:extLst>
          </p:cNvPr>
          <p:cNvSpPr>
            <a:spLocks noChangeShapeType="1"/>
          </p:cNvSpPr>
          <p:nvPr/>
        </p:nvSpPr>
        <p:spPr bwMode="auto">
          <a:xfrm>
            <a:off x="1563688" y="47212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152" name="Line 120">
            <a:extLst>
              <a:ext uri="{FF2B5EF4-FFF2-40B4-BE49-F238E27FC236}">
                <a16:creationId xmlns:a16="http://schemas.microsoft.com/office/drawing/2014/main" id="{2A61D473-37C4-42BA-8FC0-4EAD8BB01DB9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4375" y="47212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153" name="Line 121">
            <a:extLst>
              <a:ext uri="{FF2B5EF4-FFF2-40B4-BE49-F238E27FC236}">
                <a16:creationId xmlns:a16="http://schemas.microsoft.com/office/drawing/2014/main" id="{19238BB6-07D3-4C4E-964D-5B682E112E17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6650" y="47212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154" name="Line 122">
            <a:extLst>
              <a:ext uri="{FF2B5EF4-FFF2-40B4-BE49-F238E27FC236}">
                <a16:creationId xmlns:a16="http://schemas.microsoft.com/office/drawing/2014/main" id="{4F68B19B-E2E7-46B2-823A-A2C73ADC1F4E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7338" y="47212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155" name="Line 123">
            <a:extLst>
              <a:ext uri="{FF2B5EF4-FFF2-40B4-BE49-F238E27FC236}">
                <a16:creationId xmlns:a16="http://schemas.microsoft.com/office/drawing/2014/main" id="{1EA56444-59AD-4FD6-A61C-05FFBFF2052C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8025" y="47212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156" name="Line 124">
            <a:extLst>
              <a:ext uri="{FF2B5EF4-FFF2-40B4-BE49-F238E27FC236}">
                <a16:creationId xmlns:a16="http://schemas.microsoft.com/office/drawing/2014/main" id="{CBF3BA21-CF4B-454F-95EB-4DEA1774A746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0300" y="47212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157" name="Line 125">
            <a:extLst>
              <a:ext uri="{FF2B5EF4-FFF2-40B4-BE49-F238E27FC236}">
                <a16:creationId xmlns:a16="http://schemas.microsoft.com/office/drawing/2014/main" id="{538EF17B-1442-4B51-B8B0-8AF9B53D2CC9}"/>
              </a:ext>
            </a:extLst>
          </p:cNvPr>
          <p:cNvSpPr>
            <a:spLocks noChangeShapeType="1"/>
          </p:cNvSpPr>
          <p:nvPr/>
        </p:nvSpPr>
        <p:spPr bwMode="auto">
          <a:xfrm>
            <a:off x="4090988" y="47212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158" name="Line 126">
            <a:extLst>
              <a:ext uri="{FF2B5EF4-FFF2-40B4-BE49-F238E27FC236}">
                <a16:creationId xmlns:a16="http://schemas.microsoft.com/office/drawing/2014/main" id="{55C2C40B-F401-4196-A628-B9371EAD6C2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1675" y="47212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159" name="Line 127">
            <a:extLst>
              <a:ext uri="{FF2B5EF4-FFF2-40B4-BE49-F238E27FC236}">
                <a16:creationId xmlns:a16="http://schemas.microsoft.com/office/drawing/2014/main" id="{68B7AB9C-DD21-43BD-8043-27C151D72A2A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3950" y="47212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160" name="Line 128">
            <a:extLst>
              <a:ext uri="{FF2B5EF4-FFF2-40B4-BE49-F238E27FC236}">
                <a16:creationId xmlns:a16="http://schemas.microsoft.com/office/drawing/2014/main" id="{7D51EC02-F56B-4B8F-96C8-C8FFAC3A1F60}"/>
              </a:ext>
            </a:extLst>
          </p:cNvPr>
          <p:cNvSpPr>
            <a:spLocks noChangeShapeType="1"/>
          </p:cNvSpPr>
          <p:nvPr/>
        </p:nvSpPr>
        <p:spPr bwMode="auto">
          <a:xfrm>
            <a:off x="5354638" y="4721225"/>
            <a:ext cx="0" cy="37465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161" name="Rectangle 129">
            <a:extLst>
              <a:ext uri="{FF2B5EF4-FFF2-40B4-BE49-F238E27FC236}">
                <a16:creationId xmlns:a16="http://schemas.microsoft.com/office/drawing/2014/main" id="{EF3AE5EB-81A6-462E-B580-00AC3F8433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1888" y="5413375"/>
            <a:ext cx="430212" cy="368300"/>
          </a:xfrm>
          <a:prstGeom prst="rect">
            <a:avLst/>
          </a:prstGeom>
          <a:solidFill>
            <a:srgbClr val="4D4D4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15490" name="Rectangle 130">
            <a:extLst>
              <a:ext uri="{FF2B5EF4-FFF2-40B4-BE49-F238E27FC236}">
                <a16:creationId xmlns:a16="http://schemas.microsoft.com/office/drawing/2014/main" id="{0FC5945E-6D5C-4AD9-A0B4-67B1387CD4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950" y="5419725"/>
            <a:ext cx="420688" cy="3746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solidFill>
                  <a:schemeClr val="bg1"/>
                </a:solidFill>
                <a:ea typeface="굴림" panose="020B0600000101010101" pitchFamily="50" charset="-127"/>
              </a:rPr>
              <a:t>73</a:t>
            </a:r>
          </a:p>
        </p:txBody>
      </p:sp>
      <p:sp>
        <p:nvSpPr>
          <p:cNvPr id="15491" name="Rectangle 131">
            <a:extLst>
              <a:ext uri="{FF2B5EF4-FFF2-40B4-BE49-F238E27FC236}">
                <a16:creationId xmlns:a16="http://schemas.microsoft.com/office/drawing/2014/main" id="{4D812F11-F03B-4AB2-830D-9746B85BE9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675" y="5419725"/>
            <a:ext cx="422275" cy="374650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65</a:t>
            </a:r>
            <a:endParaRPr lang="ko-KR" altLang="en-US" sz="1600" i="0">
              <a:ea typeface="굴림" panose="020B0600000101010101" pitchFamily="50" charset="-127"/>
            </a:endParaRPr>
          </a:p>
        </p:txBody>
      </p:sp>
      <p:sp>
        <p:nvSpPr>
          <p:cNvPr id="15492" name="Rectangle 132">
            <a:extLst>
              <a:ext uri="{FF2B5EF4-FFF2-40B4-BE49-F238E27FC236}">
                <a16:creationId xmlns:a16="http://schemas.microsoft.com/office/drawing/2014/main" id="{58CCB597-9F2E-4445-96DA-8B465140F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0988" y="5419725"/>
            <a:ext cx="420687" cy="374650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15</a:t>
            </a:r>
            <a:endParaRPr lang="ko-KR" altLang="en-US" sz="1600" i="0">
              <a:ea typeface="굴림" panose="020B0600000101010101" pitchFamily="50" charset="-127"/>
            </a:endParaRPr>
          </a:p>
        </p:txBody>
      </p:sp>
      <p:sp>
        <p:nvSpPr>
          <p:cNvPr id="15493" name="Rectangle 133">
            <a:extLst>
              <a:ext uri="{FF2B5EF4-FFF2-40B4-BE49-F238E27FC236}">
                <a16:creationId xmlns:a16="http://schemas.microsoft.com/office/drawing/2014/main" id="{07C05E22-AA80-4EB5-9B31-3238D2CF33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0300" y="5419725"/>
            <a:ext cx="420688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48</a:t>
            </a:r>
          </a:p>
        </p:txBody>
      </p:sp>
      <p:sp>
        <p:nvSpPr>
          <p:cNvPr id="15494" name="Rectangle 134">
            <a:extLst>
              <a:ext uri="{FF2B5EF4-FFF2-40B4-BE49-F238E27FC236}">
                <a16:creationId xmlns:a16="http://schemas.microsoft.com/office/drawing/2014/main" id="{BA4B5E0E-0633-4A77-B973-1E08ED7365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8025" y="5419725"/>
            <a:ext cx="422275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29</a:t>
            </a:r>
          </a:p>
        </p:txBody>
      </p:sp>
      <p:sp>
        <p:nvSpPr>
          <p:cNvPr id="15495" name="Rectangle 135">
            <a:extLst>
              <a:ext uri="{FF2B5EF4-FFF2-40B4-BE49-F238E27FC236}">
                <a16:creationId xmlns:a16="http://schemas.microsoft.com/office/drawing/2014/main" id="{8F67F083-A23F-4AB5-BA03-069F42D952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7338" y="5419725"/>
            <a:ext cx="420687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20</a:t>
            </a:r>
          </a:p>
        </p:txBody>
      </p:sp>
      <p:sp>
        <p:nvSpPr>
          <p:cNvPr id="15496" name="Rectangle 136">
            <a:extLst>
              <a:ext uri="{FF2B5EF4-FFF2-40B4-BE49-F238E27FC236}">
                <a16:creationId xmlns:a16="http://schemas.microsoft.com/office/drawing/2014/main" id="{23225C99-1A50-4C34-88B6-DC779BCD2E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6650" y="5419725"/>
            <a:ext cx="420688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11</a:t>
            </a:r>
          </a:p>
        </p:txBody>
      </p:sp>
      <p:sp>
        <p:nvSpPr>
          <p:cNvPr id="15497" name="Rectangle 137">
            <a:extLst>
              <a:ext uri="{FF2B5EF4-FFF2-40B4-BE49-F238E27FC236}">
                <a16:creationId xmlns:a16="http://schemas.microsoft.com/office/drawing/2014/main" id="{607ABB85-6588-45D5-9285-13F7577AE7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375" y="5419725"/>
            <a:ext cx="422275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8</a:t>
            </a:r>
          </a:p>
        </p:txBody>
      </p:sp>
      <p:sp>
        <p:nvSpPr>
          <p:cNvPr id="15498" name="Rectangle 138">
            <a:extLst>
              <a:ext uri="{FF2B5EF4-FFF2-40B4-BE49-F238E27FC236}">
                <a16:creationId xmlns:a16="http://schemas.microsoft.com/office/drawing/2014/main" id="{02DED508-3BCC-4324-9672-F18A360B5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3688" y="5419725"/>
            <a:ext cx="420687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31</a:t>
            </a:r>
          </a:p>
        </p:txBody>
      </p:sp>
      <p:sp>
        <p:nvSpPr>
          <p:cNvPr id="15499" name="Rectangle 139">
            <a:extLst>
              <a:ext uri="{FF2B5EF4-FFF2-40B4-BE49-F238E27FC236}">
                <a16:creationId xmlns:a16="http://schemas.microsoft.com/office/drawing/2014/main" id="{4DC7AE25-6C00-4E7D-8116-71DFAF0607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5419725"/>
            <a:ext cx="420688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300172" name="Line 140">
            <a:extLst>
              <a:ext uri="{FF2B5EF4-FFF2-40B4-BE49-F238E27FC236}">
                <a16:creationId xmlns:a16="http://schemas.microsoft.com/office/drawing/2014/main" id="{CA8710B9-3ADC-4AF6-A101-9C4741491A61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5407025"/>
            <a:ext cx="4211638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173" name="Line 141">
            <a:extLst>
              <a:ext uri="{FF2B5EF4-FFF2-40B4-BE49-F238E27FC236}">
                <a16:creationId xmlns:a16="http://schemas.microsoft.com/office/drawing/2014/main" id="{0F91E66A-CE93-4549-A486-0CC53AC49097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5794375"/>
            <a:ext cx="4211638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174" name="Line 142">
            <a:extLst>
              <a:ext uri="{FF2B5EF4-FFF2-40B4-BE49-F238E27FC236}">
                <a16:creationId xmlns:a16="http://schemas.microsoft.com/office/drawing/2014/main" id="{59F31BB3-48E3-4374-9FE2-69D3CDD3538E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5419725"/>
            <a:ext cx="0" cy="37465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175" name="Line 143">
            <a:extLst>
              <a:ext uri="{FF2B5EF4-FFF2-40B4-BE49-F238E27FC236}">
                <a16:creationId xmlns:a16="http://schemas.microsoft.com/office/drawing/2014/main" id="{244F321C-7362-4A67-BAAF-939D0BE71595}"/>
              </a:ext>
            </a:extLst>
          </p:cNvPr>
          <p:cNvSpPr>
            <a:spLocks noChangeShapeType="1"/>
          </p:cNvSpPr>
          <p:nvPr/>
        </p:nvSpPr>
        <p:spPr bwMode="auto">
          <a:xfrm>
            <a:off x="1563688" y="54197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176" name="Line 144">
            <a:extLst>
              <a:ext uri="{FF2B5EF4-FFF2-40B4-BE49-F238E27FC236}">
                <a16:creationId xmlns:a16="http://schemas.microsoft.com/office/drawing/2014/main" id="{C65BCC7F-E54C-4DB5-8E36-A49E83710F7D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4375" y="54197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177" name="Line 145">
            <a:extLst>
              <a:ext uri="{FF2B5EF4-FFF2-40B4-BE49-F238E27FC236}">
                <a16:creationId xmlns:a16="http://schemas.microsoft.com/office/drawing/2014/main" id="{8720D9F5-5ACF-4E40-83C2-226CA63B8223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6650" y="54197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178" name="Line 146">
            <a:extLst>
              <a:ext uri="{FF2B5EF4-FFF2-40B4-BE49-F238E27FC236}">
                <a16:creationId xmlns:a16="http://schemas.microsoft.com/office/drawing/2014/main" id="{8777513E-62E8-48DC-BF8D-583B817F2CED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7338" y="54197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179" name="Line 147">
            <a:extLst>
              <a:ext uri="{FF2B5EF4-FFF2-40B4-BE49-F238E27FC236}">
                <a16:creationId xmlns:a16="http://schemas.microsoft.com/office/drawing/2014/main" id="{6B495A3D-4679-4690-896B-7AB5C002E357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8025" y="54197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180" name="Line 148">
            <a:extLst>
              <a:ext uri="{FF2B5EF4-FFF2-40B4-BE49-F238E27FC236}">
                <a16:creationId xmlns:a16="http://schemas.microsoft.com/office/drawing/2014/main" id="{983BD78F-9A16-4271-851E-F56EB2B191B3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0300" y="54197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181" name="Line 149">
            <a:extLst>
              <a:ext uri="{FF2B5EF4-FFF2-40B4-BE49-F238E27FC236}">
                <a16:creationId xmlns:a16="http://schemas.microsoft.com/office/drawing/2014/main" id="{2703B2E7-9622-4B16-90A3-E83E33F9AD6A}"/>
              </a:ext>
            </a:extLst>
          </p:cNvPr>
          <p:cNvSpPr>
            <a:spLocks noChangeShapeType="1"/>
          </p:cNvSpPr>
          <p:nvPr/>
        </p:nvSpPr>
        <p:spPr bwMode="auto">
          <a:xfrm>
            <a:off x="4090988" y="54197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182" name="Line 150">
            <a:extLst>
              <a:ext uri="{FF2B5EF4-FFF2-40B4-BE49-F238E27FC236}">
                <a16:creationId xmlns:a16="http://schemas.microsoft.com/office/drawing/2014/main" id="{B28E35DA-8ED0-45F3-BA52-927534B030B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1675" y="54197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183" name="Line 151">
            <a:extLst>
              <a:ext uri="{FF2B5EF4-FFF2-40B4-BE49-F238E27FC236}">
                <a16:creationId xmlns:a16="http://schemas.microsoft.com/office/drawing/2014/main" id="{12B9E1C2-309A-4942-980D-BAE81F8F00F6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3950" y="54197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184" name="Line 152">
            <a:extLst>
              <a:ext uri="{FF2B5EF4-FFF2-40B4-BE49-F238E27FC236}">
                <a16:creationId xmlns:a16="http://schemas.microsoft.com/office/drawing/2014/main" id="{63F7F052-8F6C-4625-BF0C-05758FEF0391}"/>
              </a:ext>
            </a:extLst>
          </p:cNvPr>
          <p:cNvSpPr>
            <a:spLocks noChangeShapeType="1"/>
          </p:cNvSpPr>
          <p:nvPr/>
        </p:nvSpPr>
        <p:spPr bwMode="auto">
          <a:xfrm>
            <a:off x="5354638" y="5419725"/>
            <a:ext cx="0" cy="37465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185" name="Rectangle 153">
            <a:extLst>
              <a:ext uri="{FF2B5EF4-FFF2-40B4-BE49-F238E27FC236}">
                <a16:creationId xmlns:a16="http://schemas.microsoft.com/office/drawing/2014/main" id="{20F44448-E22E-4796-A2DC-FB09E174C8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1888" y="6340475"/>
            <a:ext cx="430212" cy="368300"/>
          </a:xfrm>
          <a:prstGeom prst="rect">
            <a:avLst/>
          </a:prstGeom>
          <a:solidFill>
            <a:srgbClr val="4D4D4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15514" name="Rectangle 154">
            <a:extLst>
              <a:ext uri="{FF2B5EF4-FFF2-40B4-BE49-F238E27FC236}">
                <a16:creationId xmlns:a16="http://schemas.microsoft.com/office/drawing/2014/main" id="{34A303BA-7DAB-404E-8976-ACC0CFF3BC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950" y="6346825"/>
            <a:ext cx="420688" cy="3746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solidFill>
                  <a:schemeClr val="bg1"/>
                </a:solidFill>
                <a:ea typeface="굴림" panose="020B0600000101010101" pitchFamily="50" charset="-127"/>
              </a:rPr>
              <a:t>73</a:t>
            </a:r>
          </a:p>
        </p:txBody>
      </p:sp>
      <p:sp>
        <p:nvSpPr>
          <p:cNvPr id="15515" name="Rectangle 155">
            <a:extLst>
              <a:ext uri="{FF2B5EF4-FFF2-40B4-BE49-F238E27FC236}">
                <a16:creationId xmlns:a16="http://schemas.microsoft.com/office/drawing/2014/main" id="{3AD5BEF1-5792-457A-8816-F1FBA77C68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675" y="6346825"/>
            <a:ext cx="422275" cy="3746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solidFill>
                  <a:schemeClr val="bg1"/>
                </a:solidFill>
                <a:ea typeface="굴림" panose="020B0600000101010101" pitchFamily="50" charset="-127"/>
              </a:rPr>
              <a:t>65</a:t>
            </a:r>
            <a:endParaRPr lang="ko-KR" altLang="en-US" sz="1600" i="0">
              <a:solidFill>
                <a:schemeClr val="bg1"/>
              </a:solidFill>
              <a:ea typeface="굴림" panose="020B0600000101010101" pitchFamily="50" charset="-127"/>
            </a:endParaRPr>
          </a:p>
        </p:txBody>
      </p:sp>
      <p:sp>
        <p:nvSpPr>
          <p:cNvPr id="15516" name="Rectangle 156">
            <a:extLst>
              <a:ext uri="{FF2B5EF4-FFF2-40B4-BE49-F238E27FC236}">
                <a16:creationId xmlns:a16="http://schemas.microsoft.com/office/drawing/2014/main" id="{9004DA6C-199E-4288-83E9-26997449D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0988" y="6346825"/>
            <a:ext cx="420687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15</a:t>
            </a:r>
            <a:endParaRPr lang="ko-KR" altLang="en-US" sz="1600" i="0">
              <a:ea typeface="굴림" panose="020B0600000101010101" pitchFamily="50" charset="-127"/>
            </a:endParaRPr>
          </a:p>
        </p:txBody>
      </p:sp>
      <p:sp>
        <p:nvSpPr>
          <p:cNvPr id="15517" name="Rectangle 157">
            <a:extLst>
              <a:ext uri="{FF2B5EF4-FFF2-40B4-BE49-F238E27FC236}">
                <a16:creationId xmlns:a16="http://schemas.microsoft.com/office/drawing/2014/main" id="{294D6E32-437A-4B8A-8D23-89A3B65DF4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0300" y="6346825"/>
            <a:ext cx="420688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48</a:t>
            </a:r>
          </a:p>
        </p:txBody>
      </p:sp>
      <p:sp>
        <p:nvSpPr>
          <p:cNvPr id="15518" name="Rectangle 158">
            <a:extLst>
              <a:ext uri="{FF2B5EF4-FFF2-40B4-BE49-F238E27FC236}">
                <a16:creationId xmlns:a16="http://schemas.microsoft.com/office/drawing/2014/main" id="{3EAF3B8F-6E1D-4071-ABFF-B70B40A65B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8025" y="6346825"/>
            <a:ext cx="422275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29</a:t>
            </a:r>
          </a:p>
        </p:txBody>
      </p:sp>
      <p:sp>
        <p:nvSpPr>
          <p:cNvPr id="15519" name="Rectangle 159">
            <a:extLst>
              <a:ext uri="{FF2B5EF4-FFF2-40B4-BE49-F238E27FC236}">
                <a16:creationId xmlns:a16="http://schemas.microsoft.com/office/drawing/2014/main" id="{AAB80BE7-A375-474D-96F8-EF11391F6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7338" y="6346825"/>
            <a:ext cx="420687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20</a:t>
            </a:r>
          </a:p>
        </p:txBody>
      </p:sp>
      <p:sp>
        <p:nvSpPr>
          <p:cNvPr id="15520" name="Rectangle 160">
            <a:extLst>
              <a:ext uri="{FF2B5EF4-FFF2-40B4-BE49-F238E27FC236}">
                <a16:creationId xmlns:a16="http://schemas.microsoft.com/office/drawing/2014/main" id="{517A1F09-1F8C-46E2-92B1-8404102F5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6650" y="6346825"/>
            <a:ext cx="420688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11</a:t>
            </a:r>
          </a:p>
        </p:txBody>
      </p:sp>
      <p:sp>
        <p:nvSpPr>
          <p:cNvPr id="15521" name="Rectangle 161">
            <a:extLst>
              <a:ext uri="{FF2B5EF4-FFF2-40B4-BE49-F238E27FC236}">
                <a16:creationId xmlns:a16="http://schemas.microsoft.com/office/drawing/2014/main" id="{B1B2603F-3720-4F8C-BEB1-8CD9B0E5CB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375" y="6346825"/>
            <a:ext cx="422275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8</a:t>
            </a:r>
          </a:p>
        </p:txBody>
      </p:sp>
      <p:sp>
        <p:nvSpPr>
          <p:cNvPr id="15522" name="Rectangle 162">
            <a:extLst>
              <a:ext uri="{FF2B5EF4-FFF2-40B4-BE49-F238E27FC236}">
                <a16:creationId xmlns:a16="http://schemas.microsoft.com/office/drawing/2014/main" id="{7243A9DC-FC87-4DD3-80F8-5EDF8FA34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3688" y="6346825"/>
            <a:ext cx="420687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31</a:t>
            </a:r>
          </a:p>
        </p:txBody>
      </p:sp>
      <p:sp>
        <p:nvSpPr>
          <p:cNvPr id="15523" name="Rectangle 163">
            <a:extLst>
              <a:ext uri="{FF2B5EF4-FFF2-40B4-BE49-F238E27FC236}">
                <a16:creationId xmlns:a16="http://schemas.microsoft.com/office/drawing/2014/main" id="{646F0D7A-EFE7-4182-99CC-CE27B0992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6346825"/>
            <a:ext cx="420688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300196" name="Line 164">
            <a:extLst>
              <a:ext uri="{FF2B5EF4-FFF2-40B4-BE49-F238E27FC236}">
                <a16:creationId xmlns:a16="http://schemas.microsoft.com/office/drawing/2014/main" id="{A5605524-1683-4A2D-A832-699E681A4DF0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6334125"/>
            <a:ext cx="4211638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197" name="Line 165">
            <a:extLst>
              <a:ext uri="{FF2B5EF4-FFF2-40B4-BE49-F238E27FC236}">
                <a16:creationId xmlns:a16="http://schemas.microsoft.com/office/drawing/2014/main" id="{9CF68A28-2D5C-4FB0-87BD-6FE960B41FA7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6721475"/>
            <a:ext cx="4211638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198" name="Line 166">
            <a:extLst>
              <a:ext uri="{FF2B5EF4-FFF2-40B4-BE49-F238E27FC236}">
                <a16:creationId xmlns:a16="http://schemas.microsoft.com/office/drawing/2014/main" id="{61D34629-503B-4D5D-9094-754FE7710BE0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6346825"/>
            <a:ext cx="0" cy="37465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199" name="Line 167">
            <a:extLst>
              <a:ext uri="{FF2B5EF4-FFF2-40B4-BE49-F238E27FC236}">
                <a16:creationId xmlns:a16="http://schemas.microsoft.com/office/drawing/2014/main" id="{D2F906E3-AD7A-4CFB-A761-DBD30D6493DD}"/>
              </a:ext>
            </a:extLst>
          </p:cNvPr>
          <p:cNvSpPr>
            <a:spLocks noChangeShapeType="1"/>
          </p:cNvSpPr>
          <p:nvPr/>
        </p:nvSpPr>
        <p:spPr bwMode="auto">
          <a:xfrm>
            <a:off x="1563688" y="63468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200" name="Line 168">
            <a:extLst>
              <a:ext uri="{FF2B5EF4-FFF2-40B4-BE49-F238E27FC236}">
                <a16:creationId xmlns:a16="http://schemas.microsoft.com/office/drawing/2014/main" id="{C04712E8-2D5C-43E0-A974-02FD6B82C219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4375" y="63468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201" name="Line 169">
            <a:extLst>
              <a:ext uri="{FF2B5EF4-FFF2-40B4-BE49-F238E27FC236}">
                <a16:creationId xmlns:a16="http://schemas.microsoft.com/office/drawing/2014/main" id="{2A036210-4F0E-4FFA-98BF-F9060F6BEDD6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6650" y="63468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202" name="Line 170">
            <a:extLst>
              <a:ext uri="{FF2B5EF4-FFF2-40B4-BE49-F238E27FC236}">
                <a16:creationId xmlns:a16="http://schemas.microsoft.com/office/drawing/2014/main" id="{AA129267-D9C3-4AC1-BF12-3C8A45A31E28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7338" y="63468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203" name="Line 171">
            <a:extLst>
              <a:ext uri="{FF2B5EF4-FFF2-40B4-BE49-F238E27FC236}">
                <a16:creationId xmlns:a16="http://schemas.microsoft.com/office/drawing/2014/main" id="{5788B5D5-7ABA-4088-9A0B-286AE16FDA3C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8025" y="63468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204" name="Line 172">
            <a:extLst>
              <a:ext uri="{FF2B5EF4-FFF2-40B4-BE49-F238E27FC236}">
                <a16:creationId xmlns:a16="http://schemas.microsoft.com/office/drawing/2014/main" id="{297B5FE2-D7E9-47AD-98FE-E3DF433BF2D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0300" y="63468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205" name="Line 173">
            <a:extLst>
              <a:ext uri="{FF2B5EF4-FFF2-40B4-BE49-F238E27FC236}">
                <a16:creationId xmlns:a16="http://schemas.microsoft.com/office/drawing/2014/main" id="{0976FEE0-5637-4770-98B5-22852FA02D92}"/>
              </a:ext>
            </a:extLst>
          </p:cNvPr>
          <p:cNvSpPr>
            <a:spLocks noChangeShapeType="1"/>
          </p:cNvSpPr>
          <p:nvPr/>
        </p:nvSpPr>
        <p:spPr bwMode="auto">
          <a:xfrm>
            <a:off x="4090988" y="63468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206" name="Line 174">
            <a:extLst>
              <a:ext uri="{FF2B5EF4-FFF2-40B4-BE49-F238E27FC236}">
                <a16:creationId xmlns:a16="http://schemas.microsoft.com/office/drawing/2014/main" id="{1F0F0B19-051F-4018-989E-9CF80C068DF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1675" y="63468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207" name="Line 175">
            <a:extLst>
              <a:ext uri="{FF2B5EF4-FFF2-40B4-BE49-F238E27FC236}">
                <a16:creationId xmlns:a16="http://schemas.microsoft.com/office/drawing/2014/main" id="{8187B7E6-CD0D-4D14-824F-60BD9F6F2C9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3950" y="63468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208" name="Line 176">
            <a:extLst>
              <a:ext uri="{FF2B5EF4-FFF2-40B4-BE49-F238E27FC236}">
                <a16:creationId xmlns:a16="http://schemas.microsoft.com/office/drawing/2014/main" id="{491A88EF-B58F-4FF1-B4E6-D6E66998700B}"/>
              </a:ext>
            </a:extLst>
          </p:cNvPr>
          <p:cNvSpPr>
            <a:spLocks noChangeShapeType="1"/>
          </p:cNvSpPr>
          <p:nvPr/>
        </p:nvSpPr>
        <p:spPr bwMode="auto">
          <a:xfrm>
            <a:off x="5354638" y="6346825"/>
            <a:ext cx="0" cy="37465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209" name="Text Box 177">
            <a:extLst>
              <a:ext uri="{FF2B5EF4-FFF2-40B4-BE49-F238E27FC236}">
                <a16:creationId xmlns:a16="http://schemas.microsoft.com/office/drawing/2014/main" id="{86B7B4C7-DA65-4611-9398-C078B1E787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875" y="5943600"/>
            <a:ext cx="338426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i="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맨 오른쪽 수</a:t>
            </a:r>
            <a:r>
              <a:rPr lang="en-US" altLang="ko-KR" sz="1600" i="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(65)</a:t>
            </a:r>
            <a:r>
              <a:rPr lang="ko-KR" altLang="en-US" sz="1600" i="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를 대상에서 제외한다</a:t>
            </a:r>
            <a:endParaRPr lang="en-US" altLang="ko-KR" sz="1600" i="0" dirty="0"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300210" name="Freeform 178">
            <a:extLst>
              <a:ext uri="{FF2B5EF4-FFF2-40B4-BE49-F238E27FC236}">
                <a16:creationId xmlns:a16="http://schemas.microsoft.com/office/drawing/2014/main" id="{25A97388-E109-4D25-84C5-C97191A8F128}"/>
              </a:ext>
            </a:extLst>
          </p:cNvPr>
          <p:cNvSpPr>
            <a:spLocks/>
          </p:cNvSpPr>
          <p:nvPr/>
        </p:nvSpPr>
        <p:spPr bwMode="auto">
          <a:xfrm>
            <a:off x="1387475" y="758825"/>
            <a:ext cx="350838" cy="115888"/>
          </a:xfrm>
          <a:custGeom>
            <a:avLst/>
            <a:gdLst>
              <a:gd name="T0" fmla="*/ 0 w 2336"/>
              <a:gd name="T1" fmla="*/ 328 h 328"/>
              <a:gd name="T2" fmla="*/ 1136 w 2336"/>
              <a:gd name="T3" fmla="*/ 0 h 328"/>
              <a:gd name="T4" fmla="*/ 2336 w 2336"/>
              <a:gd name="T5" fmla="*/ 328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36" h="328">
                <a:moveTo>
                  <a:pt x="0" y="328"/>
                </a:moveTo>
                <a:cubicBezTo>
                  <a:pt x="373" y="164"/>
                  <a:pt x="747" y="0"/>
                  <a:pt x="1136" y="0"/>
                </a:cubicBezTo>
                <a:cubicBezTo>
                  <a:pt x="1525" y="0"/>
                  <a:pt x="1930" y="164"/>
                  <a:pt x="2336" y="328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211" name="Freeform 179">
            <a:extLst>
              <a:ext uri="{FF2B5EF4-FFF2-40B4-BE49-F238E27FC236}">
                <a16:creationId xmlns:a16="http://schemas.microsoft.com/office/drawing/2014/main" id="{B7172093-F5AE-4187-AF53-CFED72E0A8E5}"/>
              </a:ext>
            </a:extLst>
          </p:cNvPr>
          <p:cNvSpPr>
            <a:spLocks/>
          </p:cNvSpPr>
          <p:nvPr/>
        </p:nvSpPr>
        <p:spPr bwMode="auto">
          <a:xfrm>
            <a:off x="1800225" y="749300"/>
            <a:ext cx="350838" cy="117475"/>
          </a:xfrm>
          <a:custGeom>
            <a:avLst/>
            <a:gdLst>
              <a:gd name="T0" fmla="*/ 0 w 2336"/>
              <a:gd name="T1" fmla="*/ 328 h 328"/>
              <a:gd name="T2" fmla="*/ 1136 w 2336"/>
              <a:gd name="T3" fmla="*/ 0 h 328"/>
              <a:gd name="T4" fmla="*/ 2336 w 2336"/>
              <a:gd name="T5" fmla="*/ 328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36" h="328">
                <a:moveTo>
                  <a:pt x="0" y="328"/>
                </a:moveTo>
                <a:cubicBezTo>
                  <a:pt x="373" y="164"/>
                  <a:pt x="747" y="0"/>
                  <a:pt x="1136" y="0"/>
                </a:cubicBezTo>
                <a:cubicBezTo>
                  <a:pt x="1525" y="0"/>
                  <a:pt x="1930" y="164"/>
                  <a:pt x="2336" y="328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212" name="Rectangle 180">
            <a:extLst>
              <a:ext uri="{FF2B5EF4-FFF2-40B4-BE49-F238E27FC236}">
                <a16:creationId xmlns:a16="http://schemas.microsoft.com/office/drawing/2014/main" id="{95C3223D-95C5-4B54-9091-835C4B160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1888" y="942975"/>
            <a:ext cx="442912" cy="368300"/>
          </a:xfrm>
          <a:prstGeom prst="rect">
            <a:avLst/>
          </a:prstGeom>
          <a:solidFill>
            <a:srgbClr val="4D4D4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15541" name="Rectangle 181">
            <a:extLst>
              <a:ext uri="{FF2B5EF4-FFF2-40B4-BE49-F238E27FC236}">
                <a16:creationId xmlns:a16="http://schemas.microsoft.com/office/drawing/2014/main" id="{2FEA114B-776A-4F43-A826-A044BB7C4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950" y="949325"/>
            <a:ext cx="433388" cy="3746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solidFill>
                  <a:schemeClr val="bg1"/>
                </a:solidFill>
                <a:ea typeface="굴림" panose="020B0600000101010101" pitchFamily="50" charset="-127"/>
              </a:rPr>
              <a:t>73</a:t>
            </a:r>
          </a:p>
        </p:txBody>
      </p:sp>
      <p:sp>
        <p:nvSpPr>
          <p:cNvPr id="15542" name="Rectangle 182">
            <a:extLst>
              <a:ext uri="{FF2B5EF4-FFF2-40B4-BE49-F238E27FC236}">
                <a16:creationId xmlns:a16="http://schemas.microsoft.com/office/drawing/2014/main" id="{FD0C5040-9B2E-478F-9003-CDC2323F3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675" y="949325"/>
            <a:ext cx="434975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15</a:t>
            </a:r>
            <a:endParaRPr lang="ko-KR" altLang="en-US" sz="1600" i="0">
              <a:ea typeface="굴림" panose="020B0600000101010101" pitchFamily="50" charset="-127"/>
            </a:endParaRPr>
          </a:p>
        </p:txBody>
      </p:sp>
      <p:sp>
        <p:nvSpPr>
          <p:cNvPr id="15543" name="Rectangle 183">
            <a:extLst>
              <a:ext uri="{FF2B5EF4-FFF2-40B4-BE49-F238E27FC236}">
                <a16:creationId xmlns:a16="http://schemas.microsoft.com/office/drawing/2014/main" id="{A9B949F4-331B-4C00-B0D2-F94BAE28E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0988" y="949325"/>
            <a:ext cx="433387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65</a:t>
            </a:r>
            <a:endParaRPr lang="ko-KR" altLang="en-US" sz="1600" i="0">
              <a:ea typeface="굴림" panose="020B0600000101010101" pitchFamily="50" charset="-127"/>
            </a:endParaRPr>
          </a:p>
        </p:txBody>
      </p:sp>
      <p:sp>
        <p:nvSpPr>
          <p:cNvPr id="15544" name="Rectangle 184">
            <a:extLst>
              <a:ext uri="{FF2B5EF4-FFF2-40B4-BE49-F238E27FC236}">
                <a16:creationId xmlns:a16="http://schemas.microsoft.com/office/drawing/2014/main" id="{DBE76C50-54A1-4F97-9C17-651C17FE9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0300" y="949325"/>
            <a:ext cx="433388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29</a:t>
            </a:r>
          </a:p>
        </p:txBody>
      </p:sp>
      <p:sp>
        <p:nvSpPr>
          <p:cNvPr id="15545" name="Rectangle 185">
            <a:extLst>
              <a:ext uri="{FF2B5EF4-FFF2-40B4-BE49-F238E27FC236}">
                <a16:creationId xmlns:a16="http://schemas.microsoft.com/office/drawing/2014/main" id="{7A8EB66D-5B89-41F0-85AC-539A78C488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8025" y="949325"/>
            <a:ext cx="434975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20</a:t>
            </a:r>
          </a:p>
        </p:txBody>
      </p:sp>
      <p:sp>
        <p:nvSpPr>
          <p:cNvPr id="15546" name="Rectangle 186">
            <a:extLst>
              <a:ext uri="{FF2B5EF4-FFF2-40B4-BE49-F238E27FC236}">
                <a16:creationId xmlns:a16="http://schemas.microsoft.com/office/drawing/2014/main" id="{072DA55E-6339-4809-A47A-2EBFB2DF9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7338" y="949325"/>
            <a:ext cx="433387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11</a:t>
            </a:r>
          </a:p>
        </p:txBody>
      </p:sp>
      <p:sp>
        <p:nvSpPr>
          <p:cNvPr id="15547" name="Rectangle 187">
            <a:extLst>
              <a:ext uri="{FF2B5EF4-FFF2-40B4-BE49-F238E27FC236}">
                <a16:creationId xmlns:a16="http://schemas.microsoft.com/office/drawing/2014/main" id="{B68B2D8F-3F63-433D-A4B4-A93488086C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6650" y="949325"/>
            <a:ext cx="433388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8</a:t>
            </a:r>
          </a:p>
        </p:txBody>
      </p:sp>
      <p:sp>
        <p:nvSpPr>
          <p:cNvPr id="15548" name="Rectangle 188">
            <a:extLst>
              <a:ext uri="{FF2B5EF4-FFF2-40B4-BE49-F238E27FC236}">
                <a16:creationId xmlns:a16="http://schemas.microsoft.com/office/drawing/2014/main" id="{6DFE94BA-8C16-4BED-B232-6A643908C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375" y="949325"/>
            <a:ext cx="434975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48</a:t>
            </a:r>
          </a:p>
        </p:txBody>
      </p:sp>
      <p:sp>
        <p:nvSpPr>
          <p:cNvPr id="15549" name="Rectangle 189">
            <a:extLst>
              <a:ext uri="{FF2B5EF4-FFF2-40B4-BE49-F238E27FC236}">
                <a16:creationId xmlns:a16="http://schemas.microsoft.com/office/drawing/2014/main" id="{BFFA505C-33EE-4145-A8BF-5A2A9DC9E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3688" y="949325"/>
            <a:ext cx="433387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31</a:t>
            </a:r>
          </a:p>
        </p:txBody>
      </p:sp>
      <p:sp>
        <p:nvSpPr>
          <p:cNvPr id="15550" name="Rectangle 190">
            <a:extLst>
              <a:ext uri="{FF2B5EF4-FFF2-40B4-BE49-F238E27FC236}">
                <a16:creationId xmlns:a16="http://schemas.microsoft.com/office/drawing/2014/main" id="{2FD6A517-0132-4DD3-8E3D-1CCDB656C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949325"/>
            <a:ext cx="433388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300223" name="Line 191">
            <a:extLst>
              <a:ext uri="{FF2B5EF4-FFF2-40B4-BE49-F238E27FC236}">
                <a16:creationId xmlns:a16="http://schemas.microsoft.com/office/drawing/2014/main" id="{439CE5D0-7711-407E-BB10-B36C32C2C081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936625"/>
            <a:ext cx="4224338" cy="158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224" name="Line 192">
            <a:extLst>
              <a:ext uri="{FF2B5EF4-FFF2-40B4-BE49-F238E27FC236}">
                <a16:creationId xmlns:a16="http://schemas.microsoft.com/office/drawing/2014/main" id="{8006AF1B-1092-4B64-944B-D043A30628CC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1323975"/>
            <a:ext cx="4224338" cy="158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225" name="Line 193">
            <a:extLst>
              <a:ext uri="{FF2B5EF4-FFF2-40B4-BE49-F238E27FC236}">
                <a16:creationId xmlns:a16="http://schemas.microsoft.com/office/drawing/2014/main" id="{42B08AE0-6297-4F20-8C9A-B509AE58802C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949325"/>
            <a:ext cx="0" cy="37465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226" name="Line 194">
            <a:extLst>
              <a:ext uri="{FF2B5EF4-FFF2-40B4-BE49-F238E27FC236}">
                <a16:creationId xmlns:a16="http://schemas.microsoft.com/office/drawing/2014/main" id="{E88ABA2B-9A30-4772-A54D-E1870C37D081}"/>
              </a:ext>
            </a:extLst>
          </p:cNvPr>
          <p:cNvSpPr>
            <a:spLocks noChangeShapeType="1"/>
          </p:cNvSpPr>
          <p:nvPr/>
        </p:nvSpPr>
        <p:spPr bwMode="auto">
          <a:xfrm>
            <a:off x="1563688" y="9493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227" name="Line 195">
            <a:extLst>
              <a:ext uri="{FF2B5EF4-FFF2-40B4-BE49-F238E27FC236}">
                <a16:creationId xmlns:a16="http://schemas.microsoft.com/office/drawing/2014/main" id="{FF90A9BF-6CF2-4499-BA00-3AB3D020F76D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4375" y="9493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228" name="Line 196">
            <a:extLst>
              <a:ext uri="{FF2B5EF4-FFF2-40B4-BE49-F238E27FC236}">
                <a16:creationId xmlns:a16="http://schemas.microsoft.com/office/drawing/2014/main" id="{19C03D13-A62D-4846-9ACF-D8257655FF66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6650" y="9493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229" name="Line 197">
            <a:extLst>
              <a:ext uri="{FF2B5EF4-FFF2-40B4-BE49-F238E27FC236}">
                <a16:creationId xmlns:a16="http://schemas.microsoft.com/office/drawing/2014/main" id="{091473A7-A3CD-4C64-935E-B64539D6784B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7338" y="9493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230" name="Line 198">
            <a:extLst>
              <a:ext uri="{FF2B5EF4-FFF2-40B4-BE49-F238E27FC236}">
                <a16:creationId xmlns:a16="http://schemas.microsoft.com/office/drawing/2014/main" id="{D3B948A9-5A6E-4190-9F5C-EF039E04AE3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8025" y="9493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231" name="Line 199">
            <a:extLst>
              <a:ext uri="{FF2B5EF4-FFF2-40B4-BE49-F238E27FC236}">
                <a16:creationId xmlns:a16="http://schemas.microsoft.com/office/drawing/2014/main" id="{4BF0E759-CF08-4142-9335-99A10F3D8BD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0300" y="9493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232" name="Line 200">
            <a:extLst>
              <a:ext uri="{FF2B5EF4-FFF2-40B4-BE49-F238E27FC236}">
                <a16:creationId xmlns:a16="http://schemas.microsoft.com/office/drawing/2014/main" id="{49521AE9-9D33-4EE6-9232-96FB016D530E}"/>
              </a:ext>
            </a:extLst>
          </p:cNvPr>
          <p:cNvSpPr>
            <a:spLocks noChangeShapeType="1"/>
          </p:cNvSpPr>
          <p:nvPr/>
        </p:nvSpPr>
        <p:spPr bwMode="auto">
          <a:xfrm>
            <a:off x="4090988" y="9493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233" name="Line 201">
            <a:extLst>
              <a:ext uri="{FF2B5EF4-FFF2-40B4-BE49-F238E27FC236}">
                <a16:creationId xmlns:a16="http://schemas.microsoft.com/office/drawing/2014/main" id="{4D7D0100-E347-465C-A657-61D929E3E61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1675" y="9493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234" name="Line 202">
            <a:extLst>
              <a:ext uri="{FF2B5EF4-FFF2-40B4-BE49-F238E27FC236}">
                <a16:creationId xmlns:a16="http://schemas.microsoft.com/office/drawing/2014/main" id="{A66BFE21-CD23-46AE-BBF5-5A131ABE1A1C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3950" y="9493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235" name="Line 203">
            <a:extLst>
              <a:ext uri="{FF2B5EF4-FFF2-40B4-BE49-F238E27FC236}">
                <a16:creationId xmlns:a16="http://schemas.microsoft.com/office/drawing/2014/main" id="{ADC8C382-6B2B-48A2-9936-A22966A986FF}"/>
              </a:ext>
            </a:extLst>
          </p:cNvPr>
          <p:cNvSpPr>
            <a:spLocks noChangeShapeType="1"/>
          </p:cNvSpPr>
          <p:nvPr/>
        </p:nvSpPr>
        <p:spPr bwMode="auto">
          <a:xfrm>
            <a:off x="5354638" y="949325"/>
            <a:ext cx="0" cy="37465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0236" name="Text Box 204">
            <a:extLst>
              <a:ext uri="{FF2B5EF4-FFF2-40B4-BE49-F238E27FC236}">
                <a16:creationId xmlns:a16="http://schemas.microsoft.com/office/drawing/2014/main" id="{8A952208-BA4D-486E-95F0-5953F543DA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420688"/>
            <a:ext cx="377539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i="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왼쪽부터 시작해 이웃한 쌍들을 비교해간다</a:t>
            </a:r>
            <a:endParaRPr lang="en-US" altLang="ko-KR" sz="1600" i="0" dirty="0"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2A7E8627-12F6-4B90-B152-58CEA9DFFD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3688" y="1266825"/>
            <a:ext cx="420687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8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0B7C03F2-E499-44A7-89F1-C0E4A1624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1266825"/>
            <a:ext cx="420688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301060" name="Line 4">
            <a:extLst>
              <a:ext uri="{FF2B5EF4-FFF2-40B4-BE49-F238E27FC236}">
                <a16:creationId xmlns:a16="http://schemas.microsoft.com/office/drawing/2014/main" id="{A4D4F4C1-4396-47B7-9956-45EDC2621E80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1254125"/>
            <a:ext cx="4211638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1061" name="Line 5">
            <a:extLst>
              <a:ext uri="{FF2B5EF4-FFF2-40B4-BE49-F238E27FC236}">
                <a16:creationId xmlns:a16="http://schemas.microsoft.com/office/drawing/2014/main" id="{55D73834-903E-4204-B588-4907F8D014BF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1679575"/>
            <a:ext cx="4211638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1062" name="Line 6">
            <a:extLst>
              <a:ext uri="{FF2B5EF4-FFF2-40B4-BE49-F238E27FC236}">
                <a16:creationId xmlns:a16="http://schemas.microsoft.com/office/drawing/2014/main" id="{036A0798-1D78-4DEF-86D4-0D681FF759A3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1266825"/>
            <a:ext cx="0" cy="37465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1063" name="Line 7">
            <a:extLst>
              <a:ext uri="{FF2B5EF4-FFF2-40B4-BE49-F238E27FC236}">
                <a16:creationId xmlns:a16="http://schemas.microsoft.com/office/drawing/2014/main" id="{CDAA9BEC-35C1-45B3-AA77-0A76188AB7E0}"/>
              </a:ext>
            </a:extLst>
          </p:cNvPr>
          <p:cNvSpPr>
            <a:spLocks noChangeShapeType="1"/>
          </p:cNvSpPr>
          <p:nvPr/>
        </p:nvSpPr>
        <p:spPr bwMode="auto">
          <a:xfrm>
            <a:off x="1563688" y="12668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6392" name="Group 8">
            <a:extLst>
              <a:ext uri="{FF2B5EF4-FFF2-40B4-BE49-F238E27FC236}">
                <a16:creationId xmlns:a16="http://schemas.microsoft.com/office/drawing/2014/main" id="{F1D2A4F4-5373-42E0-B402-672321FEA571}"/>
              </a:ext>
            </a:extLst>
          </p:cNvPr>
          <p:cNvGrpSpPr>
            <a:grpSpLocks/>
          </p:cNvGrpSpPr>
          <p:nvPr/>
        </p:nvGrpSpPr>
        <p:grpSpPr bwMode="auto">
          <a:xfrm>
            <a:off x="1984375" y="1260475"/>
            <a:ext cx="3387725" cy="431800"/>
            <a:chOff x="1250" y="674"/>
            <a:chExt cx="2134" cy="240"/>
          </a:xfrm>
        </p:grpSpPr>
        <p:sp>
          <p:nvSpPr>
            <p:cNvPr id="301065" name="Rectangle 9">
              <a:extLst>
                <a:ext uri="{FF2B5EF4-FFF2-40B4-BE49-F238E27FC236}">
                  <a16:creationId xmlns:a16="http://schemas.microsoft.com/office/drawing/2014/main" id="{71633A6F-4192-4E4D-8715-11045EF387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674"/>
              <a:ext cx="271" cy="232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FFFFFF"/>
                  </a:outerShdw>
                </a:effectLst>
                <a:ea typeface="굴림" panose="020B0600000101010101" pitchFamily="50" charset="-127"/>
              </a:endParaRPr>
            </a:p>
          </p:txBody>
        </p:sp>
        <p:sp>
          <p:nvSpPr>
            <p:cNvPr id="16446" name="Rectangle 10">
              <a:extLst>
                <a:ext uri="{FF2B5EF4-FFF2-40B4-BE49-F238E27FC236}">
                  <a16:creationId xmlns:a16="http://schemas.microsoft.com/office/drawing/2014/main" id="{7F5E3507-F271-4307-8350-41F321CB5F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8" y="678"/>
              <a:ext cx="265" cy="2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600" i="0">
                  <a:solidFill>
                    <a:schemeClr val="bg1"/>
                  </a:solidFill>
                  <a:ea typeface="굴림" panose="020B0600000101010101" pitchFamily="50" charset="-127"/>
                </a:rPr>
                <a:t>73</a:t>
              </a:r>
            </a:p>
          </p:txBody>
        </p:sp>
        <p:sp>
          <p:nvSpPr>
            <p:cNvPr id="16447" name="Rectangle 11">
              <a:extLst>
                <a:ext uri="{FF2B5EF4-FFF2-40B4-BE49-F238E27FC236}">
                  <a16:creationId xmlns:a16="http://schemas.microsoft.com/office/drawing/2014/main" id="{9739857F-C9B6-4646-A483-3589B2203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2" y="678"/>
              <a:ext cx="266" cy="2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600" i="0">
                  <a:solidFill>
                    <a:schemeClr val="bg1"/>
                  </a:solidFill>
                  <a:ea typeface="굴림" panose="020B0600000101010101" pitchFamily="50" charset="-127"/>
                </a:rPr>
                <a:t>65</a:t>
              </a:r>
              <a:endParaRPr lang="ko-KR" altLang="en-US" sz="1600" i="0">
                <a:solidFill>
                  <a:schemeClr val="bg1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6448" name="Rectangle 12">
              <a:extLst>
                <a:ext uri="{FF2B5EF4-FFF2-40B4-BE49-F238E27FC236}">
                  <a16:creationId xmlns:a16="http://schemas.microsoft.com/office/drawing/2014/main" id="{4C525281-9AB7-442D-AE10-A27DA4B16A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7" y="678"/>
              <a:ext cx="265" cy="2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600" i="0">
                  <a:solidFill>
                    <a:schemeClr val="bg1"/>
                  </a:solidFill>
                  <a:ea typeface="굴림" panose="020B0600000101010101" pitchFamily="50" charset="-127"/>
                </a:rPr>
                <a:t>48</a:t>
              </a:r>
              <a:endParaRPr lang="ko-KR" altLang="en-US" sz="1600" i="0">
                <a:solidFill>
                  <a:schemeClr val="bg1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6449" name="Rectangle 13">
              <a:extLst>
                <a:ext uri="{FF2B5EF4-FFF2-40B4-BE49-F238E27FC236}">
                  <a16:creationId xmlns:a16="http://schemas.microsoft.com/office/drawing/2014/main" id="{D3E0438E-46AF-49B5-AA30-0D8D861607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2" y="678"/>
              <a:ext cx="265" cy="2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600" i="0">
                  <a:solidFill>
                    <a:schemeClr val="bg1"/>
                  </a:solidFill>
                  <a:ea typeface="굴림" panose="020B0600000101010101" pitchFamily="50" charset="-127"/>
                </a:rPr>
                <a:t>31</a:t>
              </a:r>
            </a:p>
          </p:txBody>
        </p:sp>
        <p:sp>
          <p:nvSpPr>
            <p:cNvPr id="16450" name="Rectangle 14">
              <a:extLst>
                <a:ext uri="{FF2B5EF4-FFF2-40B4-BE49-F238E27FC236}">
                  <a16:creationId xmlns:a16="http://schemas.microsoft.com/office/drawing/2014/main" id="{9CCBF728-5BC4-4B92-955E-A849F2CC73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6" y="678"/>
              <a:ext cx="266" cy="2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600" i="0">
                  <a:solidFill>
                    <a:schemeClr val="bg1"/>
                  </a:solidFill>
                  <a:ea typeface="굴림" panose="020B0600000101010101" pitchFamily="50" charset="-127"/>
                </a:rPr>
                <a:t>29</a:t>
              </a:r>
            </a:p>
          </p:txBody>
        </p:sp>
        <p:sp>
          <p:nvSpPr>
            <p:cNvPr id="16451" name="Rectangle 15">
              <a:extLst>
                <a:ext uri="{FF2B5EF4-FFF2-40B4-BE49-F238E27FC236}">
                  <a16:creationId xmlns:a16="http://schemas.microsoft.com/office/drawing/2014/main" id="{89165159-BA8F-49A1-A6CA-469C980FC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1" y="678"/>
              <a:ext cx="265" cy="2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600" i="0">
                  <a:solidFill>
                    <a:schemeClr val="bg1"/>
                  </a:solidFill>
                  <a:ea typeface="굴림" panose="020B0600000101010101" pitchFamily="50" charset="-127"/>
                </a:rPr>
                <a:t>20</a:t>
              </a:r>
            </a:p>
          </p:txBody>
        </p:sp>
        <p:sp>
          <p:nvSpPr>
            <p:cNvPr id="16452" name="Rectangle 16">
              <a:extLst>
                <a:ext uri="{FF2B5EF4-FFF2-40B4-BE49-F238E27FC236}">
                  <a16:creationId xmlns:a16="http://schemas.microsoft.com/office/drawing/2014/main" id="{4E5CD34B-613E-4090-91B5-CD83A39855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6" y="678"/>
              <a:ext cx="265" cy="2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600" i="0">
                  <a:solidFill>
                    <a:schemeClr val="bg1"/>
                  </a:solidFill>
                  <a:ea typeface="굴림" panose="020B0600000101010101" pitchFamily="50" charset="-127"/>
                </a:rPr>
                <a:t>15</a:t>
              </a:r>
            </a:p>
          </p:txBody>
        </p:sp>
        <p:sp>
          <p:nvSpPr>
            <p:cNvPr id="16453" name="Rectangle 17">
              <a:extLst>
                <a:ext uri="{FF2B5EF4-FFF2-40B4-BE49-F238E27FC236}">
                  <a16:creationId xmlns:a16="http://schemas.microsoft.com/office/drawing/2014/main" id="{D3E41352-43D8-4E69-86F7-6CF6DC1F2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0" y="678"/>
              <a:ext cx="266" cy="2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ko-KR" sz="1600" i="0">
                  <a:solidFill>
                    <a:schemeClr val="bg1"/>
                  </a:solidFill>
                  <a:ea typeface="굴림" panose="020B0600000101010101" pitchFamily="50" charset="-127"/>
                </a:rPr>
                <a:t>11</a:t>
              </a:r>
            </a:p>
          </p:txBody>
        </p:sp>
        <p:sp>
          <p:nvSpPr>
            <p:cNvPr id="301074" name="Line 18">
              <a:extLst>
                <a:ext uri="{FF2B5EF4-FFF2-40B4-BE49-F238E27FC236}">
                  <a16:creationId xmlns:a16="http://schemas.microsoft.com/office/drawing/2014/main" id="{1E0194C8-1D34-4B15-90DB-2C9CEC69A0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0" y="678"/>
              <a:ext cx="0" cy="2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01075" name="Line 19">
              <a:extLst>
                <a:ext uri="{FF2B5EF4-FFF2-40B4-BE49-F238E27FC236}">
                  <a16:creationId xmlns:a16="http://schemas.microsoft.com/office/drawing/2014/main" id="{ACB940D6-4C96-4D14-B807-854A4D768A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6" y="678"/>
              <a:ext cx="0" cy="2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01076" name="Line 20">
              <a:extLst>
                <a:ext uri="{FF2B5EF4-FFF2-40B4-BE49-F238E27FC236}">
                  <a16:creationId xmlns:a16="http://schemas.microsoft.com/office/drawing/2014/main" id="{6D688E39-64B0-4EB1-9D3A-9A9ED16428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1" y="678"/>
              <a:ext cx="0" cy="2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01077" name="Line 21">
              <a:extLst>
                <a:ext uri="{FF2B5EF4-FFF2-40B4-BE49-F238E27FC236}">
                  <a16:creationId xmlns:a16="http://schemas.microsoft.com/office/drawing/2014/main" id="{7D619FA7-5C8F-4CE7-BE06-17E737366B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6" y="678"/>
              <a:ext cx="0" cy="2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01078" name="Line 22">
              <a:extLst>
                <a:ext uri="{FF2B5EF4-FFF2-40B4-BE49-F238E27FC236}">
                  <a16:creationId xmlns:a16="http://schemas.microsoft.com/office/drawing/2014/main" id="{D13807FB-F03F-4BA2-A9E2-090661CDB1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2" y="678"/>
              <a:ext cx="0" cy="2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01079" name="Line 23">
              <a:extLst>
                <a:ext uri="{FF2B5EF4-FFF2-40B4-BE49-F238E27FC236}">
                  <a16:creationId xmlns:a16="http://schemas.microsoft.com/office/drawing/2014/main" id="{F5254566-A2D5-44DC-9A4A-A1DD9AB183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7" y="678"/>
              <a:ext cx="0" cy="2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01080" name="Line 24">
              <a:extLst>
                <a:ext uri="{FF2B5EF4-FFF2-40B4-BE49-F238E27FC236}">
                  <a16:creationId xmlns:a16="http://schemas.microsoft.com/office/drawing/2014/main" id="{60D1C502-FE7A-42DA-9254-7945C090F5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2" y="678"/>
              <a:ext cx="0" cy="2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01081" name="Line 25">
              <a:extLst>
                <a:ext uri="{FF2B5EF4-FFF2-40B4-BE49-F238E27FC236}">
                  <a16:creationId xmlns:a16="http://schemas.microsoft.com/office/drawing/2014/main" id="{CD07B3DD-FCBD-47AE-80B8-7CDBF68DAC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8" y="678"/>
              <a:ext cx="0" cy="2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01082" name="Line 26">
              <a:extLst>
                <a:ext uri="{FF2B5EF4-FFF2-40B4-BE49-F238E27FC236}">
                  <a16:creationId xmlns:a16="http://schemas.microsoft.com/office/drawing/2014/main" id="{9A6D9D37-55E5-40E1-BD44-59E02FF8A6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3" y="678"/>
              <a:ext cx="0" cy="2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01083" name="Text Box 27">
            <a:extLst>
              <a:ext uri="{FF2B5EF4-FFF2-40B4-BE49-F238E27FC236}">
                <a16:creationId xmlns:a16="http://schemas.microsoft.com/office/drawing/2014/main" id="{B03520B3-CE79-4A90-919A-6D7B66AC2E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875" y="508000"/>
            <a:ext cx="382188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i="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앞의 작업을 반복하면서 계속 제외해 나간다</a:t>
            </a:r>
            <a:endParaRPr lang="en-US" altLang="ko-KR" sz="1600" i="0" dirty="0"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301084" name="Rectangle 28">
            <a:extLst>
              <a:ext uri="{FF2B5EF4-FFF2-40B4-BE49-F238E27FC236}">
                <a16:creationId xmlns:a16="http://schemas.microsoft.com/office/drawing/2014/main" id="{B6737B3E-DE35-478B-8F35-1DEB3EFBCF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1888" y="2365375"/>
            <a:ext cx="430212" cy="368300"/>
          </a:xfrm>
          <a:prstGeom prst="rect">
            <a:avLst/>
          </a:prstGeom>
          <a:solidFill>
            <a:srgbClr val="4D4D4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16395" name="Rectangle 29">
            <a:extLst>
              <a:ext uri="{FF2B5EF4-FFF2-40B4-BE49-F238E27FC236}">
                <a16:creationId xmlns:a16="http://schemas.microsoft.com/office/drawing/2014/main" id="{97918474-4186-488E-BF23-7B14815BF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950" y="2371725"/>
            <a:ext cx="420688" cy="3746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solidFill>
                  <a:schemeClr val="bg1"/>
                </a:solidFill>
                <a:ea typeface="굴림" panose="020B0600000101010101" pitchFamily="50" charset="-127"/>
              </a:rPr>
              <a:t>73</a:t>
            </a:r>
          </a:p>
        </p:txBody>
      </p:sp>
      <p:sp>
        <p:nvSpPr>
          <p:cNvPr id="16396" name="Rectangle 30">
            <a:extLst>
              <a:ext uri="{FF2B5EF4-FFF2-40B4-BE49-F238E27FC236}">
                <a16:creationId xmlns:a16="http://schemas.microsoft.com/office/drawing/2014/main" id="{0B770075-14D1-42B5-8F82-2C1B93295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675" y="2371725"/>
            <a:ext cx="422275" cy="3746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solidFill>
                  <a:schemeClr val="bg1"/>
                </a:solidFill>
                <a:ea typeface="굴림" panose="020B0600000101010101" pitchFamily="50" charset="-127"/>
              </a:rPr>
              <a:t>65</a:t>
            </a:r>
            <a:endParaRPr lang="ko-KR" altLang="en-US" sz="1600" i="0">
              <a:solidFill>
                <a:schemeClr val="bg1"/>
              </a:solidFill>
              <a:ea typeface="굴림" panose="020B0600000101010101" pitchFamily="50" charset="-127"/>
            </a:endParaRPr>
          </a:p>
        </p:txBody>
      </p:sp>
      <p:sp>
        <p:nvSpPr>
          <p:cNvPr id="16397" name="Rectangle 31">
            <a:extLst>
              <a:ext uri="{FF2B5EF4-FFF2-40B4-BE49-F238E27FC236}">
                <a16:creationId xmlns:a16="http://schemas.microsoft.com/office/drawing/2014/main" id="{409AAC5D-DD91-4008-BEAD-DBF4CEA89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0988" y="2371725"/>
            <a:ext cx="420687" cy="3746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solidFill>
                  <a:schemeClr val="bg1"/>
                </a:solidFill>
                <a:ea typeface="굴림" panose="020B0600000101010101" pitchFamily="50" charset="-127"/>
              </a:rPr>
              <a:t>48</a:t>
            </a:r>
            <a:endParaRPr lang="ko-KR" altLang="en-US" sz="1600" i="0">
              <a:solidFill>
                <a:schemeClr val="bg1"/>
              </a:solidFill>
              <a:ea typeface="굴림" panose="020B0600000101010101" pitchFamily="50" charset="-127"/>
            </a:endParaRPr>
          </a:p>
        </p:txBody>
      </p:sp>
      <p:sp>
        <p:nvSpPr>
          <p:cNvPr id="16398" name="Rectangle 32">
            <a:extLst>
              <a:ext uri="{FF2B5EF4-FFF2-40B4-BE49-F238E27FC236}">
                <a16:creationId xmlns:a16="http://schemas.microsoft.com/office/drawing/2014/main" id="{2868A59D-082E-4858-8D93-17930FB67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0300" y="2371725"/>
            <a:ext cx="420688" cy="3746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solidFill>
                  <a:schemeClr val="bg1"/>
                </a:solidFill>
                <a:ea typeface="굴림" panose="020B0600000101010101" pitchFamily="50" charset="-127"/>
              </a:rPr>
              <a:t>31</a:t>
            </a:r>
          </a:p>
        </p:txBody>
      </p:sp>
      <p:sp>
        <p:nvSpPr>
          <p:cNvPr id="16399" name="Rectangle 33">
            <a:extLst>
              <a:ext uri="{FF2B5EF4-FFF2-40B4-BE49-F238E27FC236}">
                <a16:creationId xmlns:a16="http://schemas.microsoft.com/office/drawing/2014/main" id="{CE9F7269-A73F-456D-A7BC-A4AB0044B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8025" y="2371725"/>
            <a:ext cx="422275" cy="3746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solidFill>
                  <a:schemeClr val="bg1"/>
                </a:solidFill>
                <a:ea typeface="굴림" panose="020B0600000101010101" pitchFamily="50" charset="-127"/>
              </a:rPr>
              <a:t>29</a:t>
            </a:r>
          </a:p>
        </p:txBody>
      </p:sp>
      <p:sp>
        <p:nvSpPr>
          <p:cNvPr id="16400" name="Rectangle 34">
            <a:extLst>
              <a:ext uri="{FF2B5EF4-FFF2-40B4-BE49-F238E27FC236}">
                <a16:creationId xmlns:a16="http://schemas.microsoft.com/office/drawing/2014/main" id="{CB54EE22-E0F0-4503-B8AA-008AC176D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7338" y="2371725"/>
            <a:ext cx="420687" cy="3746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solidFill>
                  <a:schemeClr val="bg1"/>
                </a:solidFill>
                <a:ea typeface="굴림" panose="020B0600000101010101" pitchFamily="50" charset="-127"/>
              </a:rPr>
              <a:t>20</a:t>
            </a:r>
          </a:p>
        </p:txBody>
      </p:sp>
      <p:sp>
        <p:nvSpPr>
          <p:cNvPr id="16401" name="Rectangle 35">
            <a:extLst>
              <a:ext uri="{FF2B5EF4-FFF2-40B4-BE49-F238E27FC236}">
                <a16:creationId xmlns:a16="http://schemas.microsoft.com/office/drawing/2014/main" id="{18E21B61-1788-46C5-B048-2BC1B33DB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6650" y="2371725"/>
            <a:ext cx="420688" cy="3746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solidFill>
                  <a:schemeClr val="bg1"/>
                </a:solidFill>
                <a:ea typeface="굴림" panose="020B0600000101010101" pitchFamily="50" charset="-127"/>
              </a:rPr>
              <a:t>15</a:t>
            </a:r>
          </a:p>
        </p:txBody>
      </p:sp>
      <p:sp>
        <p:nvSpPr>
          <p:cNvPr id="16402" name="Rectangle 36">
            <a:extLst>
              <a:ext uri="{FF2B5EF4-FFF2-40B4-BE49-F238E27FC236}">
                <a16:creationId xmlns:a16="http://schemas.microsoft.com/office/drawing/2014/main" id="{69C4500A-8883-4596-88CB-3A128BE7A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375" y="2371725"/>
            <a:ext cx="422275" cy="3746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solidFill>
                  <a:schemeClr val="bg1"/>
                </a:solidFill>
                <a:ea typeface="굴림" panose="020B0600000101010101" pitchFamily="50" charset="-127"/>
              </a:rPr>
              <a:t>11</a:t>
            </a:r>
          </a:p>
        </p:txBody>
      </p:sp>
      <p:sp>
        <p:nvSpPr>
          <p:cNvPr id="16403" name="Rectangle 37">
            <a:extLst>
              <a:ext uri="{FF2B5EF4-FFF2-40B4-BE49-F238E27FC236}">
                <a16:creationId xmlns:a16="http://schemas.microsoft.com/office/drawing/2014/main" id="{1C8FEDAB-C095-4D73-8407-6F7230CAC8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3688" y="2371725"/>
            <a:ext cx="420687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8</a:t>
            </a:r>
          </a:p>
        </p:txBody>
      </p:sp>
      <p:sp>
        <p:nvSpPr>
          <p:cNvPr id="16404" name="Rectangle 38">
            <a:extLst>
              <a:ext uri="{FF2B5EF4-FFF2-40B4-BE49-F238E27FC236}">
                <a16:creationId xmlns:a16="http://schemas.microsoft.com/office/drawing/2014/main" id="{5423BC51-147A-4F6D-9684-82249554D4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371725"/>
            <a:ext cx="420688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301095" name="Line 39">
            <a:extLst>
              <a:ext uri="{FF2B5EF4-FFF2-40B4-BE49-F238E27FC236}">
                <a16:creationId xmlns:a16="http://schemas.microsoft.com/office/drawing/2014/main" id="{0B323093-6CDC-42C0-B175-A1F4DEFF6CE1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2359025"/>
            <a:ext cx="4211638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1096" name="Line 40">
            <a:extLst>
              <a:ext uri="{FF2B5EF4-FFF2-40B4-BE49-F238E27FC236}">
                <a16:creationId xmlns:a16="http://schemas.microsoft.com/office/drawing/2014/main" id="{67FA4E20-1A8C-4C47-95F3-F3995D3F2AA7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2746375"/>
            <a:ext cx="4211638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1097" name="Line 41">
            <a:extLst>
              <a:ext uri="{FF2B5EF4-FFF2-40B4-BE49-F238E27FC236}">
                <a16:creationId xmlns:a16="http://schemas.microsoft.com/office/drawing/2014/main" id="{19D83448-F3D1-4071-9E93-150310F29BB0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2371725"/>
            <a:ext cx="0" cy="37465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1098" name="Line 42">
            <a:extLst>
              <a:ext uri="{FF2B5EF4-FFF2-40B4-BE49-F238E27FC236}">
                <a16:creationId xmlns:a16="http://schemas.microsoft.com/office/drawing/2014/main" id="{DE69F6F5-2AE1-445D-A543-09E70CA47BED}"/>
              </a:ext>
            </a:extLst>
          </p:cNvPr>
          <p:cNvSpPr>
            <a:spLocks noChangeShapeType="1"/>
          </p:cNvSpPr>
          <p:nvPr/>
        </p:nvSpPr>
        <p:spPr bwMode="auto">
          <a:xfrm>
            <a:off x="1563688" y="23717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1099" name="Line 43">
            <a:extLst>
              <a:ext uri="{FF2B5EF4-FFF2-40B4-BE49-F238E27FC236}">
                <a16:creationId xmlns:a16="http://schemas.microsoft.com/office/drawing/2014/main" id="{C2BB428A-091C-4AF9-A861-5FF6C832570C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4375" y="23717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1100" name="Line 44">
            <a:extLst>
              <a:ext uri="{FF2B5EF4-FFF2-40B4-BE49-F238E27FC236}">
                <a16:creationId xmlns:a16="http://schemas.microsoft.com/office/drawing/2014/main" id="{296EFEDB-7179-4A7B-B1F7-68E924EE6248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6650" y="23717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1101" name="Line 45">
            <a:extLst>
              <a:ext uri="{FF2B5EF4-FFF2-40B4-BE49-F238E27FC236}">
                <a16:creationId xmlns:a16="http://schemas.microsoft.com/office/drawing/2014/main" id="{E25BF9D1-4A70-49D7-B5CE-F0EDFD01447E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7338" y="23717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1102" name="Line 46">
            <a:extLst>
              <a:ext uri="{FF2B5EF4-FFF2-40B4-BE49-F238E27FC236}">
                <a16:creationId xmlns:a16="http://schemas.microsoft.com/office/drawing/2014/main" id="{02F3C685-3DE9-47CD-BEE0-D69853630ECA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8025" y="23717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1103" name="Line 47">
            <a:extLst>
              <a:ext uri="{FF2B5EF4-FFF2-40B4-BE49-F238E27FC236}">
                <a16:creationId xmlns:a16="http://schemas.microsoft.com/office/drawing/2014/main" id="{DB4A01B9-5B75-45F5-86B1-46FA106332ED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0300" y="23717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1104" name="Line 48">
            <a:extLst>
              <a:ext uri="{FF2B5EF4-FFF2-40B4-BE49-F238E27FC236}">
                <a16:creationId xmlns:a16="http://schemas.microsoft.com/office/drawing/2014/main" id="{4FF7A16A-DCC3-443D-A834-D372526222AE}"/>
              </a:ext>
            </a:extLst>
          </p:cNvPr>
          <p:cNvSpPr>
            <a:spLocks noChangeShapeType="1"/>
          </p:cNvSpPr>
          <p:nvPr/>
        </p:nvSpPr>
        <p:spPr bwMode="auto">
          <a:xfrm>
            <a:off x="4090988" y="23717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1105" name="Line 49">
            <a:extLst>
              <a:ext uri="{FF2B5EF4-FFF2-40B4-BE49-F238E27FC236}">
                <a16:creationId xmlns:a16="http://schemas.microsoft.com/office/drawing/2014/main" id="{968CC5AF-162A-4516-847E-9B5EAC93D7C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1675" y="23717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1106" name="Line 50">
            <a:extLst>
              <a:ext uri="{FF2B5EF4-FFF2-40B4-BE49-F238E27FC236}">
                <a16:creationId xmlns:a16="http://schemas.microsoft.com/office/drawing/2014/main" id="{884BE3EA-2626-48CD-8E53-9E9A34ACCCBA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3950" y="23717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1107" name="Line 51">
            <a:extLst>
              <a:ext uri="{FF2B5EF4-FFF2-40B4-BE49-F238E27FC236}">
                <a16:creationId xmlns:a16="http://schemas.microsoft.com/office/drawing/2014/main" id="{33B7C88C-EF55-429A-B5BC-F7FFEADDF8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354638" y="2371725"/>
            <a:ext cx="0" cy="37465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1108" name="Text Box 52">
            <a:extLst>
              <a:ext uri="{FF2B5EF4-FFF2-40B4-BE49-F238E27FC236}">
                <a16:creationId xmlns:a16="http://schemas.microsoft.com/office/drawing/2014/main" id="{D553CF24-C4DB-4B6A-AAE4-9B903D116F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575" y="1828800"/>
            <a:ext cx="420018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i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두개짜리 배열의 처리를 끝으로 정렬이 완료된다</a:t>
            </a:r>
            <a:endParaRPr lang="en-US" altLang="ko-KR" sz="1600" i="0"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301109" name="Text Box 53">
            <a:extLst>
              <a:ext uri="{FF2B5EF4-FFF2-40B4-BE49-F238E27FC236}">
                <a16:creationId xmlns:a16="http://schemas.microsoft.com/office/drawing/2014/main" id="{9526E202-F33F-411B-87E4-A98A763A9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8225" y="471488"/>
            <a:ext cx="6921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…</a:t>
            </a:r>
          </a:p>
        </p:txBody>
      </p:sp>
      <p:sp>
        <p:nvSpPr>
          <p:cNvPr id="301110" name="Freeform 54">
            <a:extLst>
              <a:ext uri="{FF2B5EF4-FFF2-40B4-BE49-F238E27FC236}">
                <a16:creationId xmlns:a16="http://schemas.microsoft.com/office/drawing/2014/main" id="{D4C15A07-95C3-4609-AEB5-EF858E42EB9A}"/>
              </a:ext>
            </a:extLst>
          </p:cNvPr>
          <p:cNvSpPr>
            <a:spLocks/>
          </p:cNvSpPr>
          <p:nvPr/>
        </p:nvSpPr>
        <p:spPr bwMode="auto">
          <a:xfrm>
            <a:off x="1374775" y="2168525"/>
            <a:ext cx="341313" cy="115888"/>
          </a:xfrm>
          <a:custGeom>
            <a:avLst/>
            <a:gdLst>
              <a:gd name="T0" fmla="*/ 0 w 2336"/>
              <a:gd name="T1" fmla="*/ 328 h 328"/>
              <a:gd name="T2" fmla="*/ 1136 w 2336"/>
              <a:gd name="T3" fmla="*/ 0 h 328"/>
              <a:gd name="T4" fmla="*/ 2336 w 2336"/>
              <a:gd name="T5" fmla="*/ 328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36" h="328">
                <a:moveTo>
                  <a:pt x="0" y="328"/>
                </a:moveTo>
                <a:cubicBezTo>
                  <a:pt x="373" y="164"/>
                  <a:pt x="747" y="0"/>
                  <a:pt x="1136" y="0"/>
                </a:cubicBezTo>
                <a:cubicBezTo>
                  <a:pt x="1525" y="0"/>
                  <a:pt x="1930" y="164"/>
                  <a:pt x="2336" y="328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1111" name="Rectangle 55">
            <a:extLst>
              <a:ext uri="{FF2B5EF4-FFF2-40B4-BE49-F238E27FC236}">
                <a16:creationId xmlns:a16="http://schemas.microsoft.com/office/drawing/2014/main" id="{EA2A8CF0-AFF5-4980-943D-ABA6FBEBD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4588" y="3063875"/>
            <a:ext cx="430212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D4D4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C0C0C0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16422" name="Rectangle 56">
            <a:extLst>
              <a:ext uri="{FF2B5EF4-FFF2-40B4-BE49-F238E27FC236}">
                <a16:creationId xmlns:a16="http://schemas.microsoft.com/office/drawing/2014/main" id="{E0EB7E3D-67E2-40C4-A3C7-A5497F579F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650" y="3070225"/>
            <a:ext cx="420688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73</a:t>
            </a:r>
          </a:p>
        </p:txBody>
      </p:sp>
      <p:sp>
        <p:nvSpPr>
          <p:cNvPr id="16423" name="Rectangle 57">
            <a:extLst>
              <a:ext uri="{FF2B5EF4-FFF2-40B4-BE49-F238E27FC236}">
                <a16:creationId xmlns:a16="http://schemas.microsoft.com/office/drawing/2014/main" id="{69482BB9-2C83-409E-BEC5-9F4A329426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75" y="3070225"/>
            <a:ext cx="422275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65</a:t>
            </a:r>
            <a:endParaRPr lang="ko-KR" altLang="en-US" sz="1600" i="0">
              <a:ea typeface="굴림" panose="020B0600000101010101" pitchFamily="50" charset="-127"/>
            </a:endParaRPr>
          </a:p>
        </p:txBody>
      </p:sp>
      <p:sp>
        <p:nvSpPr>
          <p:cNvPr id="16424" name="Rectangle 58">
            <a:extLst>
              <a:ext uri="{FF2B5EF4-FFF2-40B4-BE49-F238E27FC236}">
                <a16:creationId xmlns:a16="http://schemas.microsoft.com/office/drawing/2014/main" id="{B31A63FC-9A16-4E35-B9F9-C8223623E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3688" y="3070225"/>
            <a:ext cx="420687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48</a:t>
            </a:r>
            <a:endParaRPr lang="ko-KR" altLang="en-US" sz="1600" i="0">
              <a:ea typeface="굴림" panose="020B0600000101010101" pitchFamily="50" charset="-127"/>
            </a:endParaRPr>
          </a:p>
        </p:txBody>
      </p:sp>
      <p:sp>
        <p:nvSpPr>
          <p:cNvPr id="16425" name="Rectangle 59">
            <a:extLst>
              <a:ext uri="{FF2B5EF4-FFF2-40B4-BE49-F238E27FC236}">
                <a16:creationId xmlns:a16="http://schemas.microsoft.com/office/drawing/2014/main" id="{E333E91D-8597-4BF7-9995-347F372721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3000" y="3070225"/>
            <a:ext cx="420688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31</a:t>
            </a:r>
          </a:p>
        </p:txBody>
      </p:sp>
      <p:sp>
        <p:nvSpPr>
          <p:cNvPr id="16426" name="Rectangle 60">
            <a:extLst>
              <a:ext uri="{FF2B5EF4-FFF2-40B4-BE49-F238E27FC236}">
                <a16:creationId xmlns:a16="http://schemas.microsoft.com/office/drawing/2014/main" id="{D6A8F298-9F91-4384-81BD-FB2A5A542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0725" y="3070225"/>
            <a:ext cx="422275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29</a:t>
            </a:r>
          </a:p>
        </p:txBody>
      </p:sp>
      <p:sp>
        <p:nvSpPr>
          <p:cNvPr id="16427" name="Rectangle 61">
            <a:extLst>
              <a:ext uri="{FF2B5EF4-FFF2-40B4-BE49-F238E27FC236}">
                <a16:creationId xmlns:a16="http://schemas.microsoft.com/office/drawing/2014/main" id="{BC9AF7DA-07B1-40F7-AFC1-6ABBBF7B51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0038" y="3070225"/>
            <a:ext cx="420687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20</a:t>
            </a:r>
          </a:p>
        </p:txBody>
      </p:sp>
      <p:sp>
        <p:nvSpPr>
          <p:cNvPr id="16428" name="Rectangle 62">
            <a:extLst>
              <a:ext uri="{FF2B5EF4-FFF2-40B4-BE49-F238E27FC236}">
                <a16:creationId xmlns:a16="http://schemas.microsoft.com/office/drawing/2014/main" id="{61A93BD1-2890-476B-962A-99002DAA77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9350" y="3070225"/>
            <a:ext cx="420688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15</a:t>
            </a:r>
          </a:p>
        </p:txBody>
      </p:sp>
      <p:sp>
        <p:nvSpPr>
          <p:cNvPr id="16429" name="Rectangle 63">
            <a:extLst>
              <a:ext uri="{FF2B5EF4-FFF2-40B4-BE49-F238E27FC236}">
                <a16:creationId xmlns:a16="http://schemas.microsoft.com/office/drawing/2014/main" id="{296F4169-7561-4C89-B7FC-BDE2C7987A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7075" y="3070225"/>
            <a:ext cx="422275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11</a:t>
            </a:r>
          </a:p>
        </p:txBody>
      </p:sp>
      <p:sp>
        <p:nvSpPr>
          <p:cNvPr id="16430" name="Rectangle 64">
            <a:extLst>
              <a:ext uri="{FF2B5EF4-FFF2-40B4-BE49-F238E27FC236}">
                <a16:creationId xmlns:a16="http://schemas.microsoft.com/office/drawing/2014/main" id="{CA2B60ED-3AE8-43A9-B858-97AFB51BC0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6388" y="3070225"/>
            <a:ext cx="420687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8</a:t>
            </a:r>
          </a:p>
        </p:txBody>
      </p:sp>
      <p:sp>
        <p:nvSpPr>
          <p:cNvPr id="16431" name="Rectangle 65">
            <a:extLst>
              <a:ext uri="{FF2B5EF4-FFF2-40B4-BE49-F238E27FC236}">
                <a16:creationId xmlns:a16="http://schemas.microsoft.com/office/drawing/2014/main" id="{28E8A166-8E81-4567-BDC7-C45093BA4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5700" y="3070225"/>
            <a:ext cx="420688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600" i="0"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301122" name="Line 66">
            <a:extLst>
              <a:ext uri="{FF2B5EF4-FFF2-40B4-BE49-F238E27FC236}">
                <a16:creationId xmlns:a16="http://schemas.microsoft.com/office/drawing/2014/main" id="{E34B0909-691A-41AB-AECA-53AA818FC750}"/>
              </a:ext>
            </a:extLst>
          </p:cNvPr>
          <p:cNvSpPr>
            <a:spLocks noChangeShapeType="1"/>
          </p:cNvSpPr>
          <p:nvPr/>
        </p:nvSpPr>
        <p:spPr bwMode="auto">
          <a:xfrm>
            <a:off x="1155700" y="3057525"/>
            <a:ext cx="4211638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1123" name="Line 67">
            <a:extLst>
              <a:ext uri="{FF2B5EF4-FFF2-40B4-BE49-F238E27FC236}">
                <a16:creationId xmlns:a16="http://schemas.microsoft.com/office/drawing/2014/main" id="{1FB43127-6BB8-46FA-9054-BF830A3C2140}"/>
              </a:ext>
            </a:extLst>
          </p:cNvPr>
          <p:cNvSpPr>
            <a:spLocks noChangeShapeType="1"/>
          </p:cNvSpPr>
          <p:nvPr/>
        </p:nvSpPr>
        <p:spPr bwMode="auto">
          <a:xfrm>
            <a:off x="1155700" y="3444875"/>
            <a:ext cx="4211638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1124" name="Line 68">
            <a:extLst>
              <a:ext uri="{FF2B5EF4-FFF2-40B4-BE49-F238E27FC236}">
                <a16:creationId xmlns:a16="http://schemas.microsoft.com/office/drawing/2014/main" id="{FD2C7953-8119-4BA1-A313-2A95BCF96D16}"/>
              </a:ext>
            </a:extLst>
          </p:cNvPr>
          <p:cNvSpPr>
            <a:spLocks noChangeShapeType="1"/>
          </p:cNvSpPr>
          <p:nvPr/>
        </p:nvSpPr>
        <p:spPr bwMode="auto">
          <a:xfrm>
            <a:off x="1155700" y="3070225"/>
            <a:ext cx="0" cy="37465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1125" name="Line 69">
            <a:extLst>
              <a:ext uri="{FF2B5EF4-FFF2-40B4-BE49-F238E27FC236}">
                <a16:creationId xmlns:a16="http://schemas.microsoft.com/office/drawing/2014/main" id="{925ECFA0-C1E3-4809-8F41-A319354EB3BA}"/>
              </a:ext>
            </a:extLst>
          </p:cNvPr>
          <p:cNvSpPr>
            <a:spLocks noChangeShapeType="1"/>
          </p:cNvSpPr>
          <p:nvPr/>
        </p:nvSpPr>
        <p:spPr bwMode="auto">
          <a:xfrm>
            <a:off x="1576388" y="30702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1126" name="Line 70">
            <a:extLst>
              <a:ext uri="{FF2B5EF4-FFF2-40B4-BE49-F238E27FC236}">
                <a16:creationId xmlns:a16="http://schemas.microsoft.com/office/drawing/2014/main" id="{E716FAEE-F895-4AD0-B266-779E883260FE}"/>
              </a:ext>
            </a:extLst>
          </p:cNvPr>
          <p:cNvSpPr>
            <a:spLocks noChangeShapeType="1"/>
          </p:cNvSpPr>
          <p:nvPr/>
        </p:nvSpPr>
        <p:spPr bwMode="auto">
          <a:xfrm>
            <a:off x="1997075" y="30702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1127" name="Line 71">
            <a:extLst>
              <a:ext uri="{FF2B5EF4-FFF2-40B4-BE49-F238E27FC236}">
                <a16:creationId xmlns:a16="http://schemas.microsoft.com/office/drawing/2014/main" id="{D8C90F7C-ED8E-48B0-A67A-DEA66ABE9B6C}"/>
              </a:ext>
            </a:extLst>
          </p:cNvPr>
          <p:cNvSpPr>
            <a:spLocks noChangeShapeType="1"/>
          </p:cNvSpPr>
          <p:nvPr/>
        </p:nvSpPr>
        <p:spPr bwMode="auto">
          <a:xfrm>
            <a:off x="2419350" y="30702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1128" name="Line 72">
            <a:extLst>
              <a:ext uri="{FF2B5EF4-FFF2-40B4-BE49-F238E27FC236}">
                <a16:creationId xmlns:a16="http://schemas.microsoft.com/office/drawing/2014/main" id="{3EC6144D-450A-4CCE-BE03-0EB7C6A46016}"/>
              </a:ext>
            </a:extLst>
          </p:cNvPr>
          <p:cNvSpPr>
            <a:spLocks noChangeShapeType="1"/>
          </p:cNvSpPr>
          <p:nvPr/>
        </p:nvSpPr>
        <p:spPr bwMode="auto">
          <a:xfrm>
            <a:off x="2840038" y="30702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1129" name="Line 73">
            <a:extLst>
              <a:ext uri="{FF2B5EF4-FFF2-40B4-BE49-F238E27FC236}">
                <a16:creationId xmlns:a16="http://schemas.microsoft.com/office/drawing/2014/main" id="{AFC72DDD-C2CF-4B5E-9A07-3082D7DBDEB9}"/>
              </a:ext>
            </a:extLst>
          </p:cNvPr>
          <p:cNvSpPr>
            <a:spLocks noChangeShapeType="1"/>
          </p:cNvSpPr>
          <p:nvPr/>
        </p:nvSpPr>
        <p:spPr bwMode="auto">
          <a:xfrm>
            <a:off x="3260725" y="30702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1130" name="Line 74">
            <a:extLst>
              <a:ext uri="{FF2B5EF4-FFF2-40B4-BE49-F238E27FC236}">
                <a16:creationId xmlns:a16="http://schemas.microsoft.com/office/drawing/2014/main" id="{48C9EDF4-0FEA-441C-8917-7127DDC7E072}"/>
              </a:ext>
            </a:extLst>
          </p:cNvPr>
          <p:cNvSpPr>
            <a:spLocks noChangeShapeType="1"/>
          </p:cNvSpPr>
          <p:nvPr/>
        </p:nvSpPr>
        <p:spPr bwMode="auto">
          <a:xfrm>
            <a:off x="3683000" y="30702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1131" name="Line 75">
            <a:extLst>
              <a:ext uri="{FF2B5EF4-FFF2-40B4-BE49-F238E27FC236}">
                <a16:creationId xmlns:a16="http://schemas.microsoft.com/office/drawing/2014/main" id="{55B97348-AE5C-4FFC-8BAB-463E2C082F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103688" y="30702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1132" name="Line 76">
            <a:extLst>
              <a:ext uri="{FF2B5EF4-FFF2-40B4-BE49-F238E27FC236}">
                <a16:creationId xmlns:a16="http://schemas.microsoft.com/office/drawing/2014/main" id="{222CB538-7A74-49BE-8CD6-6225E0D295C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24375" y="30702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1133" name="Line 77">
            <a:extLst>
              <a:ext uri="{FF2B5EF4-FFF2-40B4-BE49-F238E27FC236}">
                <a16:creationId xmlns:a16="http://schemas.microsoft.com/office/drawing/2014/main" id="{AC2B06E7-85A3-4615-8033-499FDB199D70}"/>
              </a:ext>
            </a:extLst>
          </p:cNvPr>
          <p:cNvSpPr>
            <a:spLocks noChangeShapeType="1"/>
          </p:cNvSpPr>
          <p:nvPr/>
        </p:nvSpPr>
        <p:spPr bwMode="auto">
          <a:xfrm>
            <a:off x="4946650" y="3070225"/>
            <a:ext cx="0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1134" name="Line 78">
            <a:extLst>
              <a:ext uri="{FF2B5EF4-FFF2-40B4-BE49-F238E27FC236}">
                <a16:creationId xmlns:a16="http://schemas.microsoft.com/office/drawing/2014/main" id="{AD830ED7-DA8B-46E8-ABD5-5320630F6CD7}"/>
              </a:ext>
            </a:extLst>
          </p:cNvPr>
          <p:cNvSpPr>
            <a:spLocks noChangeShapeType="1"/>
          </p:cNvSpPr>
          <p:nvPr/>
        </p:nvSpPr>
        <p:spPr bwMode="auto">
          <a:xfrm>
            <a:off x="5367338" y="3070225"/>
            <a:ext cx="0" cy="37465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C5291F12-BC2D-4010-B139-A5750653E3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17500"/>
            <a:ext cx="7772400" cy="1143000"/>
          </a:xfrm>
        </p:spPr>
        <p:txBody>
          <a:bodyPr/>
          <a:lstStyle/>
          <a:p>
            <a:r>
              <a:rPr lang="en-US" altLang="ko-KR" b="1" dirty="0">
                <a:ea typeface="굴림" panose="020B0600000101010101" pitchFamily="50" charset="-127"/>
              </a:rPr>
              <a:t>Insertion Sort</a:t>
            </a:r>
          </a:p>
        </p:txBody>
      </p:sp>
      <p:pic>
        <p:nvPicPr>
          <p:cNvPr id="17411" name="Picture 3">
            <a:extLst>
              <a:ext uri="{FF2B5EF4-FFF2-40B4-BE49-F238E27FC236}">
                <a16:creationId xmlns:a16="http://schemas.microsoft.com/office/drawing/2014/main" id="{043B3C45-1657-4BBC-9290-12CE9B225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1536700"/>
            <a:ext cx="8305800" cy="433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1492" name="Line 4">
            <a:extLst>
              <a:ext uri="{FF2B5EF4-FFF2-40B4-BE49-F238E27FC236}">
                <a16:creationId xmlns:a16="http://schemas.microsoft.com/office/drawing/2014/main" id="{DA91D827-DDB8-4169-AAC7-7C3211B5EE94}"/>
              </a:ext>
            </a:extLst>
          </p:cNvPr>
          <p:cNvSpPr>
            <a:spLocks noChangeShapeType="1"/>
          </p:cNvSpPr>
          <p:nvPr/>
        </p:nvSpPr>
        <p:spPr bwMode="auto">
          <a:xfrm>
            <a:off x="2384425" y="1435100"/>
            <a:ext cx="0" cy="558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91502" name="Group 14">
            <a:extLst>
              <a:ext uri="{FF2B5EF4-FFF2-40B4-BE49-F238E27FC236}">
                <a16:creationId xmlns:a16="http://schemas.microsoft.com/office/drawing/2014/main" id="{21F02BBC-4E67-4F63-A0B0-CC13CA8E7C7D}"/>
              </a:ext>
            </a:extLst>
          </p:cNvPr>
          <p:cNvGrpSpPr>
            <a:grpSpLocks/>
          </p:cNvGrpSpPr>
          <p:nvPr/>
        </p:nvGrpSpPr>
        <p:grpSpPr bwMode="auto">
          <a:xfrm>
            <a:off x="2054225" y="2603500"/>
            <a:ext cx="800100" cy="558800"/>
            <a:chOff x="1288" y="1872"/>
            <a:chExt cx="504" cy="352"/>
          </a:xfrm>
        </p:grpSpPr>
        <p:sp>
          <p:nvSpPr>
            <p:cNvPr id="191493" name="Line 5">
              <a:extLst>
                <a:ext uri="{FF2B5EF4-FFF2-40B4-BE49-F238E27FC236}">
                  <a16:creationId xmlns:a16="http://schemas.microsoft.com/office/drawing/2014/main" id="{89036B40-A648-4AC3-83E9-5BE7458C93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92" y="1872"/>
              <a:ext cx="0" cy="352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1498" name="AutoShape 10">
              <a:extLst>
                <a:ext uri="{FF2B5EF4-FFF2-40B4-BE49-F238E27FC236}">
                  <a16:creationId xmlns:a16="http://schemas.microsoft.com/office/drawing/2014/main" id="{14C4FCC0-D3BF-4BA1-B0D4-41EEF8A4D6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288" y="1888"/>
              <a:ext cx="120" cy="80"/>
            </a:xfrm>
            <a:prstGeom prst="triangle">
              <a:avLst>
                <a:gd name="adj" fmla="val 50000"/>
              </a:avLst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FFFFFF"/>
                  </a:outerShdw>
                </a:effectLst>
                <a:ea typeface="굴림" panose="020B0600000101010101" pitchFamily="50" charset="-127"/>
              </a:endParaRPr>
            </a:p>
          </p:txBody>
        </p:sp>
      </p:grpSp>
      <p:grpSp>
        <p:nvGrpSpPr>
          <p:cNvPr id="191503" name="Group 15">
            <a:extLst>
              <a:ext uri="{FF2B5EF4-FFF2-40B4-BE49-F238E27FC236}">
                <a16:creationId xmlns:a16="http://schemas.microsoft.com/office/drawing/2014/main" id="{AC21DB64-9800-47EE-85F7-4996F051CB84}"/>
              </a:ext>
            </a:extLst>
          </p:cNvPr>
          <p:cNvGrpSpPr>
            <a:grpSpLocks/>
          </p:cNvGrpSpPr>
          <p:nvPr/>
        </p:nvGrpSpPr>
        <p:grpSpPr bwMode="auto">
          <a:xfrm>
            <a:off x="2536825" y="3708400"/>
            <a:ext cx="787400" cy="558800"/>
            <a:chOff x="1592" y="2560"/>
            <a:chExt cx="496" cy="352"/>
          </a:xfrm>
        </p:grpSpPr>
        <p:sp>
          <p:nvSpPr>
            <p:cNvPr id="191494" name="Line 6">
              <a:extLst>
                <a:ext uri="{FF2B5EF4-FFF2-40B4-BE49-F238E27FC236}">
                  <a16:creationId xmlns:a16="http://schemas.microsoft.com/office/drawing/2014/main" id="{7520D291-23EF-48DA-AD29-3F5CC6DE92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88" y="2560"/>
              <a:ext cx="0" cy="352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1499" name="AutoShape 11">
              <a:extLst>
                <a:ext uri="{FF2B5EF4-FFF2-40B4-BE49-F238E27FC236}">
                  <a16:creationId xmlns:a16="http://schemas.microsoft.com/office/drawing/2014/main" id="{F4BBB714-CB97-454F-8DE1-143D2740D06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592" y="2592"/>
              <a:ext cx="120" cy="80"/>
            </a:xfrm>
            <a:prstGeom prst="triangle">
              <a:avLst>
                <a:gd name="adj" fmla="val 50000"/>
              </a:avLst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FFFFFF"/>
                  </a:outerShdw>
                </a:effectLst>
                <a:ea typeface="굴림" panose="020B0600000101010101" pitchFamily="50" charset="-127"/>
              </a:endParaRPr>
            </a:p>
          </p:txBody>
        </p:sp>
      </p:grpSp>
      <p:sp>
        <p:nvSpPr>
          <p:cNvPr id="191500" name="AutoShape 12">
            <a:extLst>
              <a:ext uri="{FF2B5EF4-FFF2-40B4-BE49-F238E27FC236}">
                <a16:creationId xmlns:a16="http://schemas.microsoft.com/office/drawing/2014/main" id="{D8CAB290-91FB-423F-8939-EDCB8C24559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14600" y="5448300"/>
            <a:ext cx="190500" cy="127000"/>
          </a:xfrm>
          <a:prstGeom prst="triangle">
            <a:avLst>
              <a:gd name="adj" fmla="val 500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grpSp>
        <p:nvGrpSpPr>
          <p:cNvPr id="191504" name="Group 16">
            <a:extLst>
              <a:ext uri="{FF2B5EF4-FFF2-40B4-BE49-F238E27FC236}">
                <a16:creationId xmlns:a16="http://schemas.microsoft.com/office/drawing/2014/main" id="{ABF043D0-414E-414C-8470-3A26ECFABDFE}"/>
              </a:ext>
            </a:extLst>
          </p:cNvPr>
          <p:cNvGrpSpPr>
            <a:grpSpLocks/>
          </p:cNvGrpSpPr>
          <p:nvPr/>
        </p:nvGrpSpPr>
        <p:grpSpPr bwMode="auto">
          <a:xfrm>
            <a:off x="3463925" y="4254500"/>
            <a:ext cx="330200" cy="558800"/>
            <a:chOff x="2176" y="2912"/>
            <a:chExt cx="208" cy="352"/>
          </a:xfrm>
        </p:grpSpPr>
        <p:sp>
          <p:nvSpPr>
            <p:cNvPr id="191495" name="Line 7">
              <a:extLst>
                <a:ext uri="{FF2B5EF4-FFF2-40B4-BE49-F238E27FC236}">
                  <a16:creationId xmlns:a16="http://schemas.microsoft.com/office/drawing/2014/main" id="{53D4659F-C538-4959-BD03-6EEE0F1FC1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4" y="2912"/>
              <a:ext cx="0" cy="352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1501" name="AutoShape 13">
              <a:extLst>
                <a:ext uri="{FF2B5EF4-FFF2-40B4-BE49-F238E27FC236}">
                  <a16:creationId xmlns:a16="http://schemas.microsoft.com/office/drawing/2014/main" id="{E7625CE3-4C79-4EFC-9261-FA6878DCB15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176" y="2952"/>
              <a:ext cx="120" cy="80"/>
            </a:xfrm>
            <a:prstGeom prst="triangle">
              <a:avLst>
                <a:gd name="adj" fmla="val 50000"/>
              </a:avLst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FFFFFF"/>
                  </a:outerShdw>
                </a:effectLst>
                <a:ea typeface="굴림" panose="020B0600000101010101" pitchFamily="50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417" name="Text Box 17">
                <a:extLst>
                  <a:ext uri="{FF2B5EF4-FFF2-40B4-BE49-F238E27FC236}">
                    <a16:creationId xmlns:a16="http://schemas.microsoft.com/office/drawing/2014/main" id="{6700F245-90B9-4CC3-BBA7-AA837FD45A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925" y="6121400"/>
                <a:ext cx="2581275" cy="4619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 typeface="Wingdings" panose="05000000000000000000" pitchFamily="2" charset="2"/>
                  <a:buChar char="ü"/>
                </a:pPr>
                <a:r>
                  <a:rPr lang="en-US" altLang="ko-KR" sz="2400" i="0" dirty="0">
                    <a:latin typeface="+mn-ea"/>
                  </a:rPr>
                  <a:t> </a:t>
                </a:r>
                <a:r>
                  <a:rPr lang="ko-KR" altLang="en-US" sz="2400" i="0" dirty="0">
                    <a:latin typeface="+mn-ea"/>
                  </a:rPr>
                  <a:t>수행시간</a:t>
                </a:r>
                <a:r>
                  <a:rPr lang="en-US" altLang="ko-KR" sz="2400" i="0" dirty="0">
                    <a:latin typeface="+mn-ea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240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4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400" i="0" dirty="0">
                  <a:latin typeface="+mn-ea"/>
                </a:endParaRPr>
              </a:p>
            </p:txBody>
          </p:sp>
        </mc:Choice>
        <mc:Fallback xmlns="">
          <p:sp>
            <p:nvSpPr>
              <p:cNvPr id="17417" name="Text Box 17">
                <a:extLst>
                  <a:ext uri="{FF2B5EF4-FFF2-40B4-BE49-F238E27FC236}">
                    <a16:creationId xmlns:a16="http://schemas.microsoft.com/office/drawing/2014/main" id="{6700F245-90B9-4CC3-BBA7-AA837FD45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8925" y="6121400"/>
                <a:ext cx="2581275" cy="461963"/>
              </a:xfrm>
              <a:prstGeom prst="rect">
                <a:avLst/>
              </a:prstGeom>
              <a:blipFill>
                <a:blip r:embed="rId5"/>
                <a:stretch>
                  <a:fillRect l="-3066" t="-10526" b="-2894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18" name="Text Box 18">
                <a:extLst>
                  <a:ext uri="{FF2B5EF4-FFF2-40B4-BE49-F238E27FC236}">
                    <a16:creationId xmlns:a16="http://schemas.microsoft.com/office/drawing/2014/main" id="{EFA6CB01-524C-4A23-A3B8-84ACDDFD46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97250" y="5959614"/>
                <a:ext cx="5554815" cy="7078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ko-KR" sz="2000" i="0" dirty="0">
                    <a:latin typeface="+mn-lt"/>
                    <a:ea typeface="굴림" panose="020B0600000101010101" pitchFamily="50" charset="-127"/>
                  </a:rPr>
                  <a:t>Worst case: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1+2+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  <a:ea typeface="굴림" panose="020B0600000101010101" pitchFamily="50" charset="-127"/>
                        <a:cs typeface="Times New Roman" panose="02020603050405020304" pitchFamily="18" charset="0"/>
                      </a:rPr>
                      <m:t>···+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(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𝑛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−2)+(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𝑛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−1)</m:t>
                    </m:r>
                  </m:oMath>
                </a14:m>
                <a:endParaRPr lang="en-US" altLang="ko-KR" sz="2000" i="0" dirty="0">
                  <a:latin typeface="+mn-lt"/>
                  <a:ea typeface="굴림" panose="020B0600000101010101" pitchFamily="50" charset="-127"/>
                </a:endParaRPr>
              </a:p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ko-KR" sz="2000" i="0" dirty="0">
                    <a:latin typeface="+mn-lt"/>
                    <a:ea typeface="굴림" panose="020B0600000101010101" pitchFamily="50" charset="-127"/>
                  </a:rPr>
                  <a:t>Average case: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½ (1+2+···+(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𝑛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−2)+(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𝑛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−1)) </m:t>
                    </m:r>
                  </m:oMath>
                </a14:m>
                <a:endParaRPr lang="en-US" altLang="ko-KR" sz="2000" i="0" dirty="0">
                  <a:latin typeface="+mn-lt"/>
                  <a:ea typeface="굴림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7418" name="Text Box 18">
                <a:extLst>
                  <a:ext uri="{FF2B5EF4-FFF2-40B4-BE49-F238E27FC236}">
                    <a16:creationId xmlns:a16="http://schemas.microsoft.com/office/drawing/2014/main" id="{EFA6CB01-524C-4A23-A3B8-84ACDDFD4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97250" y="5959614"/>
                <a:ext cx="5554815" cy="707886"/>
              </a:xfrm>
              <a:prstGeom prst="rect">
                <a:avLst/>
              </a:prstGeom>
              <a:blipFill>
                <a:blip r:embed="rId6"/>
                <a:stretch>
                  <a:fillRect l="-1096" t="-5172" b="-1465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1507" name="Line 19">
            <a:extLst>
              <a:ext uri="{FF2B5EF4-FFF2-40B4-BE49-F238E27FC236}">
                <a16:creationId xmlns:a16="http://schemas.microsoft.com/office/drawing/2014/main" id="{58A67293-DA35-484B-9BA9-AB8C9B14496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67025" y="6161226"/>
            <a:ext cx="546100" cy="12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1508" name="Line 20">
            <a:extLst>
              <a:ext uri="{FF2B5EF4-FFF2-40B4-BE49-F238E27FC236}">
                <a16:creationId xmlns:a16="http://schemas.microsoft.com/office/drawing/2014/main" id="{DF503921-401E-458D-B3B7-1F5DD51C978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854325" y="6377126"/>
            <a:ext cx="584200" cy="10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9149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9150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9150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19150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19150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50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>
            <a:extLst>
              <a:ext uri="{FF2B5EF4-FFF2-40B4-BE49-F238E27FC236}">
                <a16:creationId xmlns:a16="http://schemas.microsoft.com/office/drawing/2014/main" id="{733AF778-FE85-4A73-A27B-336DD9548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952500"/>
            <a:ext cx="8421666" cy="26543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buFontTx/>
              <a:buNone/>
            </a:pPr>
            <a:r>
              <a:rPr lang="en-US" altLang="ko-KR" sz="2000" i="0" dirty="0" err="1">
                <a:latin typeface="Consolas" panose="020B0609020204030204" pitchFamily="49" charset="0"/>
              </a:rPr>
              <a:t>insertionSort</a:t>
            </a:r>
            <a:r>
              <a:rPr lang="en-US" altLang="ko-KR" sz="2000" i="0" dirty="0">
                <a:latin typeface="Consolas" panose="020B0609020204030204" pitchFamily="49" charset="0"/>
              </a:rPr>
              <a:t>(A[], n)  ▷ A[1 ... n]</a:t>
            </a:r>
            <a:r>
              <a:rPr lang="ko-KR" altLang="en-US" sz="2000" i="0" dirty="0">
                <a:latin typeface="Consolas" panose="020B0609020204030204" pitchFamily="49" charset="0"/>
              </a:rPr>
              <a:t>을 정렬한다 </a:t>
            </a:r>
          </a:p>
          <a:p>
            <a:pPr>
              <a:buFontTx/>
              <a:buNone/>
            </a:pPr>
            <a:r>
              <a:rPr lang="en-US" altLang="ko-KR" sz="2000" i="0" dirty="0">
                <a:latin typeface="Consolas" panose="020B0609020204030204" pitchFamily="49" charset="0"/>
              </a:rPr>
              <a:t>{ </a:t>
            </a:r>
          </a:p>
          <a:p>
            <a:pPr>
              <a:buFontTx/>
              <a:buNone/>
            </a:pPr>
            <a:r>
              <a:rPr lang="en-US" altLang="ko-KR" sz="2000" b="1" i="0" dirty="0">
                <a:solidFill>
                  <a:srgbClr val="0066CC"/>
                </a:solidFill>
                <a:latin typeface="Consolas" panose="020B0609020204030204" pitchFamily="49" charset="0"/>
              </a:rPr>
              <a:t>    for</a:t>
            </a:r>
            <a:r>
              <a:rPr lang="en-US" altLang="ko-KR" sz="2000" i="0" dirty="0">
                <a:latin typeface="Consolas" panose="020B0609020204030204" pitchFamily="49" charset="0"/>
              </a:rPr>
              <a:t> </a:t>
            </a:r>
            <a:r>
              <a:rPr lang="en-US" altLang="ko-KR" sz="2000" i="0" dirty="0" err="1">
                <a:latin typeface="Consolas" panose="020B0609020204030204" pitchFamily="49" charset="0"/>
              </a:rPr>
              <a:t>i</a:t>
            </a:r>
            <a:r>
              <a:rPr lang="en-US" altLang="ko-KR" sz="2000" i="0" dirty="0">
                <a:latin typeface="Consolas" panose="020B0609020204030204" pitchFamily="49" charset="0"/>
              </a:rPr>
              <a:t> ← 2 </a:t>
            </a:r>
            <a:r>
              <a:rPr lang="en-US" altLang="ko-KR" sz="2000" b="1" i="0" dirty="0">
                <a:solidFill>
                  <a:srgbClr val="0066CC"/>
                </a:solidFill>
                <a:latin typeface="Consolas" panose="020B0609020204030204" pitchFamily="49" charset="0"/>
              </a:rPr>
              <a:t>to</a:t>
            </a:r>
            <a:r>
              <a:rPr lang="en-US" altLang="ko-KR" sz="2000" i="0" dirty="0">
                <a:latin typeface="Consolas" panose="020B0609020204030204" pitchFamily="49" charset="0"/>
              </a:rPr>
              <a:t> n  ---------------------- ①  </a:t>
            </a:r>
          </a:p>
          <a:p>
            <a:pPr>
              <a:buFontTx/>
              <a:buNone/>
            </a:pPr>
            <a:r>
              <a:rPr lang="en-US" altLang="ko-KR" sz="2000" i="0" dirty="0">
                <a:latin typeface="Consolas" panose="020B0609020204030204" pitchFamily="49" charset="0"/>
              </a:rPr>
              <a:t>        A[1 ... </a:t>
            </a:r>
            <a:r>
              <a:rPr lang="en-US" altLang="ko-KR" sz="2000" i="0" dirty="0" err="1">
                <a:latin typeface="Consolas" panose="020B0609020204030204" pitchFamily="49" charset="0"/>
              </a:rPr>
              <a:t>i</a:t>
            </a:r>
            <a:r>
              <a:rPr lang="en-US" altLang="ko-KR" sz="2000" i="0" dirty="0">
                <a:latin typeface="Consolas" panose="020B0609020204030204" pitchFamily="49" charset="0"/>
              </a:rPr>
              <a:t>] </a:t>
            </a:r>
            <a:r>
              <a:rPr lang="ko-KR" altLang="en-US" sz="2000" i="0" dirty="0">
                <a:latin typeface="Consolas" panose="020B0609020204030204" pitchFamily="49" charset="0"/>
              </a:rPr>
              <a:t>의 적당한 자리에 </a:t>
            </a:r>
            <a:r>
              <a:rPr lang="en-US" altLang="ko-KR" sz="2000" i="0" dirty="0">
                <a:latin typeface="Consolas" panose="020B0609020204030204" pitchFamily="49" charset="0"/>
              </a:rPr>
              <a:t>A[</a:t>
            </a:r>
            <a:r>
              <a:rPr lang="en-US" altLang="ko-KR" sz="2000" i="0" dirty="0" err="1">
                <a:latin typeface="Consolas" panose="020B0609020204030204" pitchFamily="49" charset="0"/>
              </a:rPr>
              <a:t>i</a:t>
            </a:r>
            <a:r>
              <a:rPr lang="en-US" altLang="ko-KR" sz="2000" i="0" dirty="0">
                <a:latin typeface="Consolas" panose="020B0609020204030204" pitchFamily="49" charset="0"/>
              </a:rPr>
              <a:t>]</a:t>
            </a:r>
            <a:r>
              <a:rPr lang="ko-KR" altLang="en-US" sz="2000" i="0" dirty="0">
                <a:latin typeface="Consolas" panose="020B0609020204030204" pitchFamily="49" charset="0"/>
              </a:rPr>
              <a:t>를 삽입한다</a:t>
            </a:r>
            <a:r>
              <a:rPr lang="en-US" altLang="ko-KR" sz="2000" dirty="0">
                <a:latin typeface="Consolas" panose="020B0609020204030204" pitchFamily="49" charset="0"/>
              </a:rPr>
              <a:t>; ---- ② </a:t>
            </a:r>
          </a:p>
          <a:p>
            <a:pPr>
              <a:buFontTx/>
              <a:buNone/>
            </a:pPr>
            <a:r>
              <a:rPr lang="en-US" altLang="ko-KR" sz="2000" i="0" dirty="0">
                <a:latin typeface="Consolas" panose="020B0609020204030204" pitchFamily="49" charset="0"/>
              </a:rPr>
              <a:t>}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2083" name="Text Box 3">
                <a:extLst>
                  <a:ext uri="{FF2B5EF4-FFF2-40B4-BE49-F238E27FC236}">
                    <a16:creationId xmlns:a16="http://schemas.microsoft.com/office/drawing/2014/main" id="{F47B76A3-08D1-4C4F-8255-B85B967386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5925" y="3292475"/>
                <a:ext cx="8486775" cy="10156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buFont typeface="Wingdings" panose="05000000000000000000" pitchFamily="2" charset="2"/>
                  <a:buChar char="ü"/>
                  <a:defRPr/>
                </a:pPr>
                <a:r>
                  <a:rPr lang="en-US" altLang="ko-KR" sz="2000" i="0" dirty="0">
                    <a:latin typeface="+mn-ea"/>
                  </a:rPr>
                  <a:t> </a:t>
                </a:r>
                <a:r>
                  <a:rPr lang="ko-KR" altLang="en-US" sz="2000" i="0" dirty="0">
                    <a:latin typeface="+mn-ea"/>
                  </a:rPr>
                  <a:t>수행시간</a:t>
                </a:r>
                <a:r>
                  <a:rPr lang="en-US" altLang="ko-KR" sz="2000" i="0" dirty="0">
                    <a:latin typeface="+mn-ea"/>
                  </a:rPr>
                  <a:t>: </a:t>
                </a:r>
                <a:endParaRPr lang="ko-KR" altLang="en-US" sz="2000" i="0" dirty="0">
                  <a:latin typeface="+mn-ea"/>
                </a:endParaRPr>
              </a:p>
              <a:p>
                <a:pPr lvl="1">
                  <a:buFont typeface="굴림" panose="020B0600000101010101" pitchFamily="50" charset="-127"/>
                  <a:buChar char="—"/>
                  <a:defRPr/>
                </a:pPr>
                <a:r>
                  <a:rPr lang="en-US" altLang="ko-KR" sz="2000" b="1" i="0" dirty="0">
                    <a:solidFill>
                      <a:srgbClr val="0066CC"/>
                    </a:solidFill>
                    <a:latin typeface="+mn-ea"/>
                  </a:rPr>
                  <a:t> </a:t>
                </a:r>
                <a:r>
                  <a:rPr lang="en-US" altLang="ko-KR" sz="2000" i="0" dirty="0">
                    <a:latin typeface="+mn-ea"/>
                  </a:rPr>
                  <a:t>①</a:t>
                </a:r>
                <a:r>
                  <a:rPr lang="ko-KR" altLang="en-US" sz="2000" i="0" dirty="0">
                    <a:latin typeface="+mn-ea"/>
                  </a:rPr>
                  <a:t>의</a:t>
                </a:r>
                <a:r>
                  <a:rPr lang="ko-KR" altLang="en-US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</a:rPr>
                  <a:t> </a:t>
                </a:r>
                <a:r>
                  <a:rPr lang="en-US" altLang="ko-KR" sz="2000" b="1" i="0" dirty="0">
                    <a:solidFill>
                      <a:srgbClr val="0066CC"/>
                    </a:solidFill>
                    <a:latin typeface="+mn-ea"/>
                  </a:rPr>
                  <a:t>for</a:t>
                </a:r>
                <a:r>
                  <a:rPr lang="en-US" altLang="ko-KR" sz="2000" i="0" dirty="0">
                    <a:latin typeface="+mn-ea"/>
                  </a:rPr>
                  <a:t> </a:t>
                </a:r>
                <a:r>
                  <a:rPr lang="ko-KR" altLang="en-US" sz="2000" i="0" dirty="0">
                    <a:latin typeface="+mn-ea"/>
                  </a:rPr>
                  <a:t>루프는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ko-KR" altLang="en-US" sz="2000" i="0" dirty="0">
                    <a:latin typeface="+mn-ea"/>
                  </a:rPr>
                  <a:t> 번 반복</a:t>
                </a:r>
                <a:r>
                  <a:rPr lang="ko-KR" altLang="en-US" sz="2000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</a:rPr>
                  <a:t> </a:t>
                </a:r>
              </a:p>
              <a:p>
                <a:pPr lvl="1">
                  <a:buFont typeface="굴림" panose="020B0600000101010101" pitchFamily="50" charset="-127"/>
                  <a:buChar char="—"/>
                  <a:defRPr/>
                </a:pPr>
                <a:r>
                  <a:rPr lang="ko-KR" altLang="en-US" sz="2000" i="0" dirty="0">
                    <a:latin typeface="+mn-ea"/>
                  </a:rPr>
                  <a:t> </a:t>
                </a:r>
                <a:r>
                  <a:rPr lang="en-US" altLang="ko-KR" sz="2000" i="0" dirty="0">
                    <a:latin typeface="+mn-ea"/>
                  </a:rPr>
                  <a:t>②</a:t>
                </a:r>
                <a:r>
                  <a:rPr lang="ko-KR" altLang="en-US" sz="2000" i="0" dirty="0">
                    <a:latin typeface="+mn-ea"/>
                  </a:rPr>
                  <a:t>의</a:t>
                </a:r>
                <a:r>
                  <a:rPr lang="ko-KR" altLang="en-US" sz="2000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</a:rPr>
                  <a:t> </a:t>
                </a:r>
                <a:r>
                  <a:rPr lang="ko-KR" altLang="en-US" sz="2000" i="0" dirty="0">
                    <a:latin typeface="+mn-ea"/>
                  </a:rPr>
                  <a:t>삽입은</a:t>
                </a:r>
                <a:r>
                  <a:rPr lang="ko-KR" altLang="en-US" sz="2000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</a:rPr>
                  <a:t> </a:t>
                </a:r>
                <a:r>
                  <a:rPr lang="ko-KR" altLang="en-US" sz="2000" i="0" dirty="0">
                    <a:latin typeface="+mn-ea"/>
                  </a:rPr>
                  <a:t>최악의 경우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ko-KR" altLang="en-US" sz="2000" i="0" dirty="0">
                    <a:latin typeface="+mn-ea"/>
                  </a:rPr>
                  <a:t> 회 비교</a:t>
                </a:r>
              </a:p>
            </p:txBody>
          </p:sp>
        </mc:Choice>
        <mc:Fallback xmlns="">
          <p:sp>
            <p:nvSpPr>
              <p:cNvPr id="302083" name="Text Box 3">
                <a:extLst>
                  <a:ext uri="{FF2B5EF4-FFF2-40B4-BE49-F238E27FC236}">
                    <a16:creationId xmlns:a16="http://schemas.microsoft.com/office/drawing/2014/main" id="{F47B76A3-08D1-4C4F-8255-B85B96738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5925" y="3292475"/>
                <a:ext cx="8486775" cy="1015663"/>
              </a:xfrm>
              <a:prstGeom prst="rect">
                <a:avLst/>
              </a:prstGeom>
              <a:blipFill>
                <a:blip r:embed="rId3"/>
                <a:stretch>
                  <a:fillRect l="-647" t="-3593" b="-8982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36" name="Text Box 5">
                <a:extLst>
                  <a:ext uri="{FF2B5EF4-FFF2-40B4-BE49-F238E27FC236}">
                    <a16:creationId xmlns:a16="http://schemas.microsoft.com/office/drawing/2014/main" id="{ED81B702-44C3-4F60-9CA8-0256BA6FCD8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5924" y="5326063"/>
                <a:ext cx="8158141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 typeface="Wingdings" panose="05000000000000000000" pitchFamily="2" charset="2"/>
                  <a:buChar char="ü"/>
                </a:pPr>
                <a:r>
                  <a:rPr lang="en-US" altLang="ko-KR" sz="2400" i="0" dirty="0">
                    <a:latin typeface="+mn-lt"/>
                    <a:ea typeface="굴림" panose="020B0600000101010101" pitchFamily="50" charset="-127"/>
                  </a:rPr>
                  <a:t> Worst case: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1+2+</m:t>
                    </m:r>
                    <m:r>
                      <a:rPr lang="en-US" altLang="ko-KR" sz="2400" i="1" dirty="0">
                        <a:latin typeface="Cambria Math" panose="02040503050406030204" pitchFamily="18" charset="0"/>
                        <a:ea typeface="굴림" panose="020B0600000101010101" pitchFamily="50" charset="-127"/>
                        <a:cs typeface="Times New Roman" panose="02020603050405020304" pitchFamily="18" charset="0"/>
                      </a:rPr>
                      <m:t>···+</m:t>
                    </m:r>
                    <m:r>
                      <a:rPr lang="en-US" altLang="ko-KR" sz="2400" i="1" dirty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(</m:t>
                    </m:r>
                    <m:r>
                      <a:rPr lang="en-US" altLang="ko-KR" sz="2400" i="1" dirty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𝑛</m:t>
                    </m:r>
                    <m:r>
                      <a:rPr lang="en-US" altLang="ko-KR" sz="2400" i="1" dirty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−2)+(</m:t>
                    </m:r>
                    <m:r>
                      <a:rPr lang="en-US" altLang="ko-KR" sz="2400" i="1" dirty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𝑛</m:t>
                    </m:r>
                    <m:r>
                      <a:rPr lang="en-US" altLang="ko-KR" sz="2400" i="1" dirty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−1) 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= </m:t>
                    </m:r>
                    <m:r>
                      <m:rPr>
                        <m:sty m:val="p"/>
                      </m:rPr>
                      <a:rPr lang="el-GR" altLang="ko-KR" sz="2400" i="0" dirty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Θ</m:t>
                    </m:r>
                    <m:r>
                      <a:rPr lang="en-US" altLang="ko-KR" sz="2400" i="1" dirty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(</m:t>
                    </m:r>
                    <m:r>
                      <a:rPr lang="en-US" altLang="ko-KR" sz="2400" i="1" dirty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𝑛</m:t>
                    </m:r>
                    <m:r>
                      <a:rPr lang="en-US" altLang="ko-KR" sz="2400" i="1" baseline="30000" dirty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2</m:t>
                    </m:r>
                    <m:r>
                      <a:rPr lang="en-US" altLang="ko-KR" sz="2400" i="1" dirty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)</m:t>
                    </m:r>
                  </m:oMath>
                </a14:m>
                <a:endParaRPr lang="en-US" altLang="ko-KR" sz="2000" i="0" dirty="0">
                  <a:latin typeface="+mn-lt"/>
                  <a:ea typeface="굴림" panose="020B0600000101010101" pitchFamily="50" charset="-127"/>
                </a:endParaRPr>
              </a:p>
              <a:p>
                <a:pPr>
                  <a:spcBef>
                    <a:spcPct val="0"/>
                  </a:spcBef>
                  <a:buFont typeface="Wingdings" panose="05000000000000000000" pitchFamily="2" charset="2"/>
                  <a:buChar char="ü"/>
                </a:pPr>
                <a:r>
                  <a:rPr lang="en-US" altLang="ko-KR" sz="2400" i="0" dirty="0">
                    <a:latin typeface="+mn-lt"/>
                    <a:ea typeface="굴림" panose="020B0600000101010101" pitchFamily="50" charset="-127"/>
                  </a:rPr>
                  <a:t> Average case: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½ (1+2+···+(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𝑛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−2)+(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𝑛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−1)) 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= </m:t>
                    </m:r>
                    <m:r>
                      <m:rPr>
                        <m:sty m:val="p"/>
                      </m:rPr>
                      <a:rPr lang="el-GR" altLang="ko-KR" sz="2400" i="0" dirty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Θ</m:t>
                    </m:r>
                    <m:r>
                      <a:rPr lang="en-US" altLang="ko-KR" sz="2400" i="1" dirty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(</m:t>
                    </m:r>
                    <m:r>
                      <a:rPr lang="en-US" altLang="ko-KR" sz="2400" i="1" dirty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𝑛</m:t>
                    </m:r>
                    <m:r>
                      <a:rPr lang="en-US" altLang="ko-KR" sz="2400" i="1" baseline="30000" dirty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2</m:t>
                    </m:r>
                    <m:r>
                      <a:rPr lang="en-US" altLang="ko-KR" sz="2400" i="1" dirty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)</m:t>
                    </m:r>
                  </m:oMath>
                </a14:m>
                <a:endParaRPr lang="en-US" altLang="ko-KR" sz="2400" i="0" dirty="0">
                  <a:latin typeface="+mn-lt"/>
                  <a:ea typeface="굴림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8436" name="Text Box 5">
                <a:extLst>
                  <a:ext uri="{FF2B5EF4-FFF2-40B4-BE49-F238E27FC236}">
                    <a16:creationId xmlns:a16="http://schemas.microsoft.com/office/drawing/2014/main" id="{ED81B702-44C3-4F60-9CA8-0256BA6FC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5924" y="5326063"/>
                <a:ext cx="8158141" cy="830997"/>
              </a:xfrm>
              <a:prstGeom prst="rect">
                <a:avLst/>
              </a:prstGeom>
              <a:blipFill>
                <a:blip r:embed="rId4"/>
                <a:stretch>
                  <a:fillRect l="-971" t="-5882" b="-1617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0208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30208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2082" grpId="0" animBg="1" autoUpdateAnimBg="0"/>
      <p:bldP spid="302083" grpId="0" animBg="1" autoUpdateAnimBg="0"/>
      <p:bldP spid="1843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>
            <a:extLst>
              <a:ext uri="{FF2B5EF4-FFF2-40B4-BE49-F238E27FC236}">
                <a16:creationId xmlns:a16="http://schemas.microsoft.com/office/drawing/2014/main" id="{B66881FC-01A2-49FA-867C-EA6492AF36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96900" y="1460500"/>
            <a:ext cx="7772400" cy="4953000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b="0" dirty="0" err="1">
                <a:latin typeface="Consolas" panose="020B0609020204030204" pitchFamily="49" charset="0"/>
              </a:rPr>
              <a:t>mergeSort</a:t>
            </a:r>
            <a:r>
              <a:rPr lang="en-US" altLang="ko-KR" sz="1600" b="0" dirty="0">
                <a:latin typeface="Consolas" panose="020B0609020204030204" pitchFamily="49" charset="0"/>
              </a:rPr>
              <a:t>(A[ ], p, r)  ▷ A[p ... r]</a:t>
            </a:r>
            <a:r>
              <a:rPr lang="ko-KR" altLang="en-US" sz="1400" b="0" dirty="0">
                <a:latin typeface="Consolas" panose="020B0609020204030204" pitchFamily="49" charset="0"/>
              </a:rPr>
              <a:t>을 정렬한다</a:t>
            </a:r>
            <a:r>
              <a:rPr lang="ko-KR" altLang="en-US" sz="1600" b="0" dirty="0"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b="0" dirty="0">
                <a:latin typeface="Consolas" panose="020B0609020204030204" pitchFamily="49" charset="0"/>
              </a:rPr>
              <a:t>{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b="0" dirty="0">
                <a:solidFill>
                  <a:srgbClr val="0066CC"/>
                </a:solidFill>
                <a:latin typeface="Consolas" panose="020B0609020204030204" pitchFamily="49" charset="0"/>
              </a:rPr>
              <a:t>    if</a:t>
            </a:r>
            <a:r>
              <a:rPr lang="en-US" altLang="ko-KR" sz="1600" b="0" dirty="0">
                <a:latin typeface="Consolas" panose="020B0609020204030204" pitchFamily="49" charset="0"/>
              </a:rPr>
              <a:t> (p &lt; r) </a:t>
            </a:r>
            <a:r>
              <a:rPr lang="en-US" altLang="ko-KR" sz="1600" b="0" dirty="0">
                <a:solidFill>
                  <a:srgbClr val="0066CC"/>
                </a:solidFill>
                <a:latin typeface="Consolas" panose="020B0609020204030204" pitchFamily="49" charset="0"/>
              </a:rPr>
              <a:t>then </a:t>
            </a:r>
            <a:r>
              <a:rPr lang="en-US" altLang="ko-KR" sz="1600" b="0" dirty="0">
                <a:latin typeface="Consolas" panose="020B0609020204030204" pitchFamily="49" charset="0"/>
              </a:rPr>
              <a:t>{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b="0" dirty="0">
                <a:latin typeface="Consolas" panose="020B0609020204030204" pitchFamily="49" charset="0"/>
              </a:rPr>
              <a:t>        q ← (</a:t>
            </a:r>
            <a:r>
              <a:rPr lang="en-US" altLang="ko-KR" sz="1600" b="0" dirty="0" err="1">
                <a:latin typeface="Consolas" panose="020B0609020204030204" pitchFamily="49" charset="0"/>
              </a:rPr>
              <a:t>p+q</a:t>
            </a:r>
            <a:r>
              <a:rPr lang="en-US" altLang="ko-KR" sz="1600" b="0" dirty="0">
                <a:latin typeface="Consolas" panose="020B0609020204030204" pitchFamily="49" charset="0"/>
              </a:rPr>
              <a:t>)/2; --------  ①   </a:t>
            </a:r>
            <a:r>
              <a:rPr lang="en-US" altLang="ko-KR" sz="1400" b="0" dirty="0">
                <a:latin typeface="Consolas" panose="020B0609020204030204" pitchFamily="49" charset="0"/>
              </a:rPr>
              <a:t>▷ p, q</a:t>
            </a:r>
            <a:r>
              <a:rPr lang="ko-KR" altLang="en-US" sz="1400" b="0" dirty="0">
                <a:latin typeface="Consolas" panose="020B0609020204030204" pitchFamily="49" charset="0"/>
              </a:rPr>
              <a:t>의 중간 지점 계산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ko-KR" altLang="en-US" sz="1600" b="0" dirty="0">
                <a:latin typeface="Consolas" panose="020B0609020204030204" pitchFamily="49" charset="0"/>
              </a:rPr>
              <a:t>        </a:t>
            </a:r>
            <a:r>
              <a:rPr lang="en-US" altLang="ko-KR" sz="1600" dirty="0" err="1">
                <a:latin typeface="Consolas" panose="020B0609020204030204" pitchFamily="49" charset="0"/>
              </a:rPr>
              <a:t>mergeSort</a:t>
            </a:r>
            <a:r>
              <a:rPr lang="en-US" altLang="ko-KR" sz="1600" b="0" dirty="0">
                <a:latin typeface="Consolas" panose="020B0609020204030204" pitchFamily="49" charset="0"/>
              </a:rPr>
              <a:t>(A, p, q);  ---------  ②   </a:t>
            </a:r>
            <a:r>
              <a:rPr lang="en-US" altLang="ko-KR" sz="1400" b="0" dirty="0">
                <a:latin typeface="Consolas" panose="020B0609020204030204" pitchFamily="49" charset="0"/>
              </a:rPr>
              <a:t>▷ </a:t>
            </a:r>
            <a:r>
              <a:rPr lang="ko-KR" altLang="en-US" sz="1400" b="0" dirty="0">
                <a:latin typeface="Consolas" panose="020B0609020204030204" pitchFamily="49" charset="0"/>
              </a:rPr>
              <a:t>전반부 정렬</a:t>
            </a:r>
            <a:r>
              <a:rPr lang="ko-KR" altLang="en-US" sz="1600" b="0" dirty="0"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ko-KR" altLang="en-US" sz="1600" b="0" dirty="0">
                <a:latin typeface="Consolas" panose="020B0609020204030204" pitchFamily="49" charset="0"/>
              </a:rPr>
              <a:t>        </a:t>
            </a:r>
            <a:r>
              <a:rPr lang="en-US" altLang="ko-KR" sz="1600" dirty="0" err="1">
                <a:latin typeface="Consolas" panose="020B0609020204030204" pitchFamily="49" charset="0"/>
              </a:rPr>
              <a:t>mergeSort</a:t>
            </a:r>
            <a:r>
              <a:rPr lang="en-US" altLang="ko-KR" sz="1600" b="0" dirty="0">
                <a:latin typeface="Consolas" panose="020B0609020204030204" pitchFamily="49" charset="0"/>
              </a:rPr>
              <a:t>(A, q+1, r); --------  ③   </a:t>
            </a:r>
            <a:r>
              <a:rPr lang="en-US" altLang="ko-KR" sz="1400" b="0" dirty="0">
                <a:latin typeface="Consolas" panose="020B0609020204030204" pitchFamily="49" charset="0"/>
              </a:rPr>
              <a:t>▷ </a:t>
            </a:r>
            <a:r>
              <a:rPr lang="ko-KR" altLang="en-US" sz="1400" b="0" dirty="0">
                <a:latin typeface="Consolas" panose="020B0609020204030204" pitchFamily="49" charset="0"/>
              </a:rPr>
              <a:t>후반부 정렬</a:t>
            </a:r>
            <a:r>
              <a:rPr lang="ko-KR" altLang="en-US" sz="1600" b="0" dirty="0"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ko-KR" altLang="en-US" sz="1600" b="0" dirty="0">
                <a:latin typeface="Consolas" panose="020B0609020204030204" pitchFamily="49" charset="0"/>
              </a:rPr>
              <a:t>        </a:t>
            </a:r>
            <a:r>
              <a:rPr lang="en-US" altLang="ko-KR" sz="1600" dirty="0">
                <a:latin typeface="Consolas" panose="020B0609020204030204" pitchFamily="49" charset="0"/>
              </a:rPr>
              <a:t>merge</a:t>
            </a:r>
            <a:r>
              <a:rPr lang="en-US" altLang="ko-KR" sz="1600" b="0" dirty="0">
                <a:latin typeface="Consolas" panose="020B0609020204030204" pitchFamily="49" charset="0"/>
              </a:rPr>
              <a:t>(A, p, q, r);   --------  ④   </a:t>
            </a:r>
            <a:r>
              <a:rPr lang="en-US" altLang="ko-KR" sz="1400" b="0" dirty="0">
                <a:latin typeface="Consolas" panose="020B0609020204030204" pitchFamily="49" charset="0"/>
              </a:rPr>
              <a:t>▷ </a:t>
            </a:r>
            <a:r>
              <a:rPr lang="ko-KR" altLang="en-US" sz="1400" b="0" dirty="0">
                <a:latin typeface="Consolas" panose="020B0609020204030204" pitchFamily="49" charset="0"/>
              </a:rPr>
              <a:t>병합</a:t>
            </a:r>
            <a:r>
              <a:rPr lang="ko-KR" altLang="en-US" sz="1600" b="0" dirty="0"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ko-KR" altLang="en-US" sz="1600" b="0" dirty="0">
                <a:latin typeface="Consolas" panose="020B0609020204030204" pitchFamily="49" charset="0"/>
              </a:rPr>
              <a:t>    </a:t>
            </a:r>
            <a:r>
              <a:rPr lang="en-US" altLang="ko-KR" sz="1600" b="0" dirty="0">
                <a:latin typeface="Consolas" panose="020B0609020204030204" pitchFamily="49" charset="0"/>
              </a:rPr>
              <a:t>}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b="0" dirty="0">
                <a:latin typeface="Consolas" panose="020B0609020204030204" pitchFamily="49" charset="0"/>
              </a:rPr>
              <a:t>} 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ko-KR" sz="1800" dirty="0"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800" b="0" dirty="0">
                <a:latin typeface="Consolas" panose="020B0609020204030204" pitchFamily="49" charset="0"/>
              </a:rPr>
              <a:t>merge(A[ ], p, q, r) {</a:t>
            </a:r>
            <a:r>
              <a:rPr lang="en-US" altLang="ko-KR" sz="1600" b="0" dirty="0"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b="0" dirty="0">
                <a:latin typeface="Consolas" panose="020B0609020204030204" pitchFamily="49" charset="0"/>
              </a:rPr>
              <a:t>    </a:t>
            </a:r>
            <a:r>
              <a:rPr lang="ko-KR" altLang="en-US" sz="1600" b="0" dirty="0">
                <a:latin typeface="Consolas" panose="020B0609020204030204" pitchFamily="49" charset="0"/>
              </a:rPr>
              <a:t>정렬되어 있는 두 배열 </a:t>
            </a:r>
            <a:r>
              <a:rPr lang="en-US" altLang="ko-KR" sz="1600" b="0" dirty="0">
                <a:latin typeface="Consolas" panose="020B0609020204030204" pitchFamily="49" charset="0"/>
              </a:rPr>
              <a:t>A[p ... q]</a:t>
            </a:r>
            <a:r>
              <a:rPr lang="ko-KR" altLang="en-US" sz="1600" b="0" dirty="0">
                <a:latin typeface="Consolas" panose="020B0609020204030204" pitchFamily="49" charset="0"/>
              </a:rPr>
              <a:t>와 </a:t>
            </a:r>
            <a:r>
              <a:rPr lang="en-US" altLang="ko-KR" sz="1600" b="0" dirty="0">
                <a:latin typeface="Consolas" panose="020B0609020204030204" pitchFamily="49" charset="0"/>
              </a:rPr>
              <a:t>A[q+1 ... r]</a:t>
            </a:r>
            <a:r>
              <a:rPr lang="ko-KR" altLang="en-US" sz="1600" b="0" dirty="0">
                <a:latin typeface="Consolas" panose="020B0609020204030204" pitchFamily="49" charset="0"/>
              </a:rPr>
              <a:t>을 합하여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ko-KR" altLang="en-US" sz="1600" b="0" dirty="0">
                <a:latin typeface="Consolas" panose="020B0609020204030204" pitchFamily="49" charset="0"/>
              </a:rPr>
              <a:t>    정렬된 하나의 배열 </a:t>
            </a:r>
            <a:r>
              <a:rPr lang="en-US" altLang="ko-KR" sz="1600" b="0" dirty="0">
                <a:latin typeface="Consolas" panose="020B0609020204030204" pitchFamily="49" charset="0"/>
              </a:rPr>
              <a:t>A[p ... r]</a:t>
            </a:r>
            <a:r>
              <a:rPr lang="ko-KR" altLang="en-US" sz="1600" b="0" dirty="0">
                <a:latin typeface="Consolas" panose="020B0609020204030204" pitchFamily="49" charset="0"/>
              </a:rPr>
              <a:t>을 만든다</a:t>
            </a:r>
            <a:r>
              <a:rPr lang="en-US" altLang="ko-KR" sz="1600" b="0" dirty="0">
                <a:latin typeface="Consolas" panose="020B0609020204030204" pitchFamily="49" charset="0"/>
              </a:rPr>
              <a:t>.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600" b="0" dirty="0">
                <a:latin typeface="Consolas" panose="020B0609020204030204" pitchFamily="49" charset="0"/>
              </a:rPr>
              <a:t>} </a:t>
            </a:r>
            <a:endParaRPr lang="ko-KR" altLang="en-US" sz="1600" b="0" dirty="0">
              <a:latin typeface="Consolas" panose="020B0609020204030204" pitchFamily="49" charset="0"/>
            </a:endParaRPr>
          </a:p>
        </p:txBody>
      </p:sp>
      <p:sp>
        <p:nvSpPr>
          <p:cNvPr id="21507" name="Rectangle 5">
            <a:extLst>
              <a:ext uri="{FF2B5EF4-FFF2-40B4-BE49-F238E27FC236}">
                <a16:creationId xmlns:a16="http://schemas.microsoft.com/office/drawing/2014/main" id="{A3B1A699-D8FF-49F6-B108-6195CC061A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431800"/>
            <a:ext cx="7772400" cy="1143000"/>
          </a:xfrm>
          <a:noFill/>
        </p:spPr>
        <p:txBody>
          <a:bodyPr/>
          <a:lstStyle/>
          <a:p>
            <a:r>
              <a:rPr lang="en-US" altLang="ko-KR" b="1" dirty="0">
                <a:ea typeface="굴림" panose="020B0600000101010101" pitchFamily="50" charset="-127"/>
              </a:rPr>
              <a:t>Merge Sort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>
            <a:extLst>
              <a:ext uri="{FF2B5EF4-FFF2-40B4-BE49-F238E27FC236}">
                <a16:creationId xmlns:a16="http://schemas.microsoft.com/office/drawing/2014/main" id="{A47BCFDE-2DD6-4DA3-A7FD-863E0D3768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5981700"/>
            <a:ext cx="596900" cy="5334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308227" name="Rectangle 3">
            <a:extLst>
              <a:ext uri="{FF2B5EF4-FFF2-40B4-BE49-F238E27FC236}">
                <a16:creationId xmlns:a16="http://schemas.microsoft.com/office/drawing/2014/main" id="{604FA8DF-D42E-466F-9319-F7F77C5CA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5981700"/>
            <a:ext cx="596900" cy="5334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308228" name="Rectangle 4">
            <a:extLst>
              <a:ext uri="{FF2B5EF4-FFF2-40B4-BE49-F238E27FC236}">
                <a16:creationId xmlns:a16="http://schemas.microsoft.com/office/drawing/2014/main" id="{5875DF2D-4A60-4C47-BAFC-4809AF3C3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5981700"/>
            <a:ext cx="596900" cy="5334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308229" name="Rectangle 5">
            <a:extLst>
              <a:ext uri="{FF2B5EF4-FFF2-40B4-BE49-F238E27FC236}">
                <a16:creationId xmlns:a16="http://schemas.microsoft.com/office/drawing/2014/main" id="{3060C20B-6F50-4AE0-ADE4-F612183415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5981700"/>
            <a:ext cx="596900" cy="5334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308230" name="Rectangle 6">
            <a:extLst>
              <a:ext uri="{FF2B5EF4-FFF2-40B4-BE49-F238E27FC236}">
                <a16:creationId xmlns:a16="http://schemas.microsoft.com/office/drawing/2014/main" id="{12D6B78C-3BAD-4B62-9C90-905A208B3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5981700"/>
            <a:ext cx="596900" cy="533400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308231" name="Rectangle 7">
            <a:extLst>
              <a:ext uri="{FF2B5EF4-FFF2-40B4-BE49-F238E27FC236}">
                <a16:creationId xmlns:a16="http://schemas.microsoft.com/office/drawing/2014/main" id="{A3EF0762-4769-402C-9EBD-DFA792139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5981700"/>
            <a:ext cx="596900" cy="533400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308232" name="Rectangle 8">
            <a:extLst>
              <a:ext uri="{FF2B5EF4-FFF2-40B4-BE49-F238E27FC236}">
                <a16:creationId xmlns:a16="http://schemas.microsoft.com/office/drawing/2014/main" id="{50E6CC05-DA6A-414A-983E-4DFBA1F15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5981700"/>
            <a:ext cx="596900" cy="533400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308233" name="Rectangle 9">
            <a:extLst>
              <a:ext uri="{FF2B5EF4-FFF2-40B4-BE49-F238E27FC236}">
                <a16:creationId xmlns:a16="http://schemas.microsoft.com/office/drawing/2014/main" id="{5BAEF840-C105-4190-B54D-6C6682026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5981700"/>
            <a:ext cx="596900" cy="533400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308234" name="Rectangle 10">
            <a:extLst>
              <a:ext uri="{FF2B5EF4-FFF2-40B4-BE49-F238E27FC236}">
                <a16:creationId xmlns:a16="http://schemas.microsoft.com/office/drawing/2014/main" id="{5692D1C3-76F5-4BEC-BE7D-920C65A4CC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4200" y="3073400"/>
            <a:ext cx="3035300" cy="5334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308235" name="Rectangle 11">
            <a:extLst>
              <a:ext uri="{FF2B5EF4-FFF2-40B4-BE49-F238E27FC236}">
                <a16:creationId xmlns:a16="http://schemas.microsoft.com/office/drawing/2014/main" id="{28592E32-4036-4FD1-A683-9B810491E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8900" y="3073400"/>
            <a:ext cx="3022600" cy="533400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graphicFrame>
        <p:nvGraphicFramePr>
          <p:cNvPr id="308236" name="Group 12">
            <a:extLst>
              <a:ext uri="{FF2B5EF4-FFF2-40B4-BE49-F238E27FC236}">
                <a16:creationId xmlns:a16="http://schemas.microsoft.com/office/drawing/2014/main" id="{0A5A19BF-3494-4CD0-8895-23FC5FC590A6}"/>
              </a:ext>
            </a:extLst>
          </p:cNvPr>
          <p:cNvGraphicFramePr>
            <a:graphicFrameLocks noGrp="1"/>
          </p:cNvGraphicFramePr>
          <p:nvPr/>
        </p:nvGraphicFramePr>
        <p:xfrm>
          <a:off x="1308100" y="1790700"/>
          <a:ext cx="6096000" cy="5842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84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31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29</a:t>
                      </a:r>
                      <a:endParaRPr kumimoji="0" lang="ko-KR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48</a:t>
                      </a:r>
                      <a:endParaRPr kumimoji="0" lang="ko-KR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8260" name="Group 36">
            <a:extLst>
              <a:ext uri="{FF2B5EF4-FFF2-40B4-BE49-F238E27FC236}">
                <a16:creationId xmlns:a16="http://schemas.microsoft.com/office/drawing/2014/main" id="{33BB20C9-64A1-4833-B3BA-E229325C5C1E}"/>
              </a:ext>
            </a:extLst>
          </p:cNvPr>
          <p:cNvGraphicFramePr>
            <a:graphicFrameLocks noGrp="1"/>
          </p:cNvGraphicFramePr>
          <p:nvPr/>
        </p:nvGraphicFramePr>
        <p:xfrm>
          <a:off x="1333500" y="3048000"/>
          <a:ext cx="6096000" cy="5715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71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31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29</a:t>
                      </a:r>
                      <a:endParaRPr kumimoji="0" lang="ko-KR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48</a:t>
                      </a:r>
                      <a:endParaRPr kumimoji="0" lang="ko-KR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8284" name="Text Box 60">
            <a:extLst>
              <a:ext uri="{FF2B5EF4-FFF2-40B4-BE49-F238E27FC236}">
                <a16:creationId xmlns:a16="http://schemas.microsoft.com/office/drawing/2014/main" id="{77B91B98-299F-4B17-AF18-1F1DCE507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5" y="1319213"/>
            <a:ext cx="242085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 i="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정렬할 배열이 주어짐</a:t>
            </a:r>
            <a:endParaRPr lang="en-US" altLang="ko-KR" sz="2000" i="0" dirty="0"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308285" name="Text Box 61">
            <a:extLst>
              <a:ext uri="{FF2B5EF4-FFF2-40B4-BE49-F238E27FC236}">
                <a16:creationId xmlns:a16="http://schemas.microsoft.com/office/drawing/2014/main" id="{84126CFF-D657-4293-A06B-DBBC6CB87B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325" y="2525713"/>
            <a:ext cx="26564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 i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배열을 반반으로 나눈다</a:t>
            </a:r>
            <a:endParaRPr lang="en-US" altLang="ko-KR" sz="2000" i="0"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308286" name="Text Box 62">
            <a:extLst>
              <a:ext uri="{FF2B5EF4-FFF2-40B4-BE49-F238E27FC236}">
                <a16:creationId xmlns:a16="http://schemas.microsoft.com/office/drawing/2014/main" id="{473F8023-24C4-49F4-9A6B-150B01EB93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225" y="3884613"/>
            <a:ext cx="28921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 i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각각 독립적으로 정렬한다</a:t>
            </a:r>
            <a:endParaRPr lang="en-US" altLang="ko-KR" sz="2000" i="0"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308287" name="Rectangle 63">
            <a:extLst>
              <a:ext uri="{FF2B5EF4-FFF2-40B4-BE49-F238E27FC236}">
                <a16:creationId xmlns:a16="http://schemas.microsoft.com/office/drawing/2014/main" id="{CA62CE45-6483-4C09-B526-02517629F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6900" y="4457700"/>
            <a:ext cx="3035300" cy="5334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308288" name="Rectangle 64">
            <a:extLst>
              <a:ext uri="{FF2B5EF4-FFF2-40B4-BE49-F238E27FC236}">
                <a16:creationId xmlns:a16="http://schemas.microsoft.com/office/drawing/2014/main" id="{A9687C41-0B22-43B4-BDF5-3655D62101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4457700"/>
            <a:ext cx="3022600" cy="533400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graphicFrame>
        <p:nvGraphicFramePr>
          <p:cNvPr id="308289" name="Group 65">
            <a:extLst>
              <a:ext uri="{FF2B5EF4-FFF2-40B4-BE49-F238E27FC236}">
                <a16:creationId xmlns:a16="http://schemas.microsoft.com/office/drawing/2014/main" id="{10114C26-67CE-4EFA-8640-86314E031A1A}"/>
              </a:ext>
            </a:extLst>
          </p:cNvPr>
          <p:cNvGraphicFramePr>
            <a:graphicFrameLocks noGrp="1"/>
          </p:cNvGraphicFramePr>
          <p:nvPr/>
        </p:nvGraphicFramePr>
        <p:xfrm>
          <a:off x="1346200" y="4432300"/>
          <a:ext cx="6096000" cy="5715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71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20</a:t>
                      </a:r>
                      <a:endParaRPr kumimoji="0" lang="ko-KR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29</a:t>
                      </a:r>
                      <a:endParaRPr kumimoji="0" lang="ko-KR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48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8313" name="Text Box 89">
            <a:extLst>
              <a:ext uri="{FF2B5EF4-FFF2-40B4-BE49-F238E27FC236}">
                <a16:creationId xmlns:a16="http://schemas.microsoft.com/office/drawing/2014/main" id="{3CB0647C-848F-49A5-916A-1A0E2960D6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5218113"/>
            <a:ext cx="230063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 i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병합한다 </a:t>
            </a:r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(</a:t>
            </a:r>
            <a:r>
              <a:rPr lang="ko-KR" altLang="en-US" sz="2000" i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정렬완료</a:t>
            </a:r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)</a:t>
            </a:r>
          </a:p>
        </p:txBody>
      </p:sp>
      <p:sp>
        <p:nvSpPr>
          <p:cNvPr id="308314" name="Rectangle 90">
            <a:extLst>
              <a:ext uri="{FF2B5EF4-FFF2-40B4-BE49-F238E27FC236}">
                <a16:creationId xmlns:a16="http://schemas.microsoft.com/office/drawing/2014/main" id="{71B61D00-BD0B-4AC1-8C07-322AC46E27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5981700"/>
            <a:ext cx="596900" cy="5334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308315" name="Rectangle 91">
            <a:extLst>
              <a:ext uri="{FF2B5EF4-FFF2-40B4-BE49-F238E27FC236}">
                <a16:creationId xmlns:a16="http://schemas.microsoft.com/office/drawing/2014/main" id="{A6428F6C-3AF2-462C-A903-C9EE781924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5981700"/>
            <a:ext cx="596900" cy="533400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graphicFrame>
        <p:nvGraphicFramePr>
          <p:cNvPr id="308316" name="Group 92">
            <a:extLst>
              <a:ext uri="{FF2B5EF4-FFF2-40B4-BE49-F238E27FC236}">
                <a16:creationId xmlns:a16="http://schemas.microsoft.com/office/drawing/2014/main" id="{E24C8AA4-D645-48A8-ABDA-C7BBF258F3C5}"/>
              </a:ext>
            </a:extLst>
          </p:cNvPr>
          <p:cNvGraphicFramePr>
            <a:graphicFrameLocks noGrp="1"/>
          </p:cNvGraphicFramePr>
          <p:nvPr/>
        </p:nvGraphicFramePr>
        <p:xfrm>
          <a:off x="1358900" y="5956300"/>
          <a:ext cx="6096000" cy="5715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71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48</a:t>
                      </a:r>
                      <a:endParaRPr kumimoji="0" lang="ko-KR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65</a:t>
                      </a:r>
                      <a:endParaRPr kumimoji="0" lang="ko-KR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8340" name="Text Box 116">
            <a:extLst>
              <a:ext uri="{FF2B5EF4-FFF2-40B4-BE49-F238E27FC236}">
                <a16:creationId xmlns:a16="http://schemas.microsoft.com/office/drawing/2014/main" id="{BF656D55-AE47-45C3-A549-608C7F1AEF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7825" y="2922588"/>
            <a:ext cx="1841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C0C0C0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308341" name="Oval 117">
            <a:extLst>
              <a:ext uri="{FF2B5EF4-FFF2-40B4-BE49-F238E27FC236}">
                <a16:creationId xmlns:a16="http://schemas.microsoft.com/office/drawing/2014/main" id="{8F565A08-0326-40F5-B008-68AE99394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2900" y="3073400"/>
            <a:ext cx="4699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C0C0C0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308342" name="Text Box 118">
            <a:extLst>
              <a:ext uri="{FF2B5EF4-FFF2-40B4-BE49-F238E27FC236}">
                <a16:creationId xmlns:a16="http://schemas.microsoft.com/office/drawing/2014/main" id="{C8EB8269-E49E-451A-BB42-D02CFDC27B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7825" y="3024188"/>
            <a:ext cx="3825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i="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08343" name="Line 119">
            <a:extLst>
              <a:ext uri="{FF2B5EF4-FFF2-40B4-BE49-F238E27FC236}">
                <a16:creationId xmlns:a16="http://schemas.microsoft.com/office/drawing/2014/main" id="{1B32A7E3-9662-49C3-B258-0A5B754E6006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8400" y="330200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8344" name="Oval 120">
            <a:extLst>
              <a:ext uri="{FF2B5EF4-FFF2-40B4-BE49-F238E27FC236}">
                <a16:creationId xmlns:a16="http://schemas.microsoft.com/office/drawing/2014/main" id="{84F792F7-F0D6-4E8F-8542-06000BA45F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8300" y="4432300"/>
            <a:ext cx="4699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C0C0C0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308345" name="Text Box 121">
            <a:extLst>
              <a:ext uri="{FF2B5EF4-FFF2-40B4-BE49-F238E27FC236}">
                <a16:creationId xmlns:a16="http://schemas.microsoft.com/office/drawing/2014/main" id="{969BE934-C1FD-4FAA-9A86-9BCFD4AAD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5925" y="4383088"/>
            <a:ext cx="3825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i="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2</a:t>
            </a:r>
          </a:p>
        </p:txBody>
      </p:sp>
      <p:sp>
        <p:nvSpPr>
          <p:cNvPr id="308346" name="Line 122">
            <a:extLst>
              <a:ext uri="{FF2B5EF4-FFF2-40B4-BE49-F238E27FC236}">
                <a16:creationId xmlns:a16="http://schemas.microsoft.com/office/drawing/2014/main" id="{EEB9567C-8AFE-465B-8023-1BC53D55BC6E}"/>
              </a:ext>
            </a:extLst>
          </p:cNvPr>
          <p:cNvSpPr>
            <a:spLocks noChangeShapeType="1"/>
          </p:cNvSpPr>
          <p:nvPr/>
        </p:nvSpPr>
        <p:spPr bwMode="auto">
          <a:xfrm>
            <a:off x="7531100" y="467360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8347" name="Oval 123">
            <a:extLst>
              <a:ext uri="{FF2B5EF4-FFF2-40B4-BE49-F238E27FC236}">
                <a16:creationId xmlns:a16="http://schemas.microsoft.com/office/drawing/2014/main" id="{C7E01F85-D5F2-4BB4-B617-6E7744BFAA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5188" y="4432300"/>
            <a:ext cx="4699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C0C0C0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308348" name="Text Box 124">
            <a:extLst>
              <a:ext uri="{FF2B5EF4-FFF2-40B4-BE49-F238E27FC236}">
                <a16:creationId xmlns:a16="http://schemas.microsoft.com/office/drawing/2014/main" id="{8DA63EDF-1195-4DD8-B895-6F8A25546E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2813" y="4383088"/>
            <a:ext cx="3825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i="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308349" name="Text Box 125">
            <a:extLst>
              <a:ext uri="{FF2B5EF4-FFF2-40B4-BE49-F238E27FC236}">
                <a16:creationId xmlns:a16="http://schemas.microsoft.com/office/drawing/2014/main" id="{1B33F0CA-15CC-4FAC-B3EA-8A9CD85B5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0525" y="5830888"/>
            <a:ext cx="1841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C0C0C0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308350" name="Oval 126">
            <a:extLst>
              <a:ext uri="{FF2B5EF4-FFF2-40B4-BE49-F238E27FC236}">
                <a16:creationId xmlns:a16="http://schemas.microsoft.com/office/drawing/2014/main" id="{2C78819E-1EF9-4EFD-AA87-F2A3D39590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5600" y="5981700"/>
            <a:ext cx="4699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C0C0C0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308351" name="Text Box 127">
            <a:extLst>
              <a:ext uri="{FF2B5EF4-FFF2-40B4-BE49-F238E27FC236}">
                <a16:creationId xmlns:a16="http://schemas.microsoft.com/office/drawing/2014/main" id="{E532D644-6007-4049-9DA1-811FB64850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7825" y="5932488"/>
            <a:ext cx="3825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i="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4</a:t>
            </a:r>
          </a:p>
        </p:txBody>
      </p:sp>
      <p:sp>
        <p:nvSpPr>
          <p:cNvPr id="308352" name="Line 128">
            <a:extLst>
              <a:ext uri="{FF2B5EF4-FFF2-40B4-BE49-F238E27FC236}">
                <a16:creationId xmlns:a16="http://schemas.microsoft.com/office/drawing/2014/main" id="{905D2E8B-B272-4AE1-A844-62E5E93791E5}"/>
              </a:ext>
            </a:extLst>
          </p:cNvPr>
          <p:cNvSpPr>
            <a:spLocks noChangeShapeType="1"/>
          </p:cNvSpPr>
          <p:nvPr/>
        </p:nvSpPr>
        <p:spPr bwMode="auto">
          <a:xfrm>
            <a:off x="7531100" y="621030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657" name="Rectangle 129">
            <a:extLst>
              <a:ext uri="{FF2B5EF4-FFF2-40B4-BE49-F238E27FC236}">
                <a16:creationId xmlns:a16="http://schemas.microsoft.com/office/drawing/2014/main" id="{87D9B7F4-567D-4F08-B76F-6FE4CD4101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500" y="406400"/>
            <a:ext cx="3365500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ko-KR" sz="2800" b="1" i="0" dirty="0" err="1">
                <a:solidFill>
                  <a:srgbClr val="339933"/>
                </a:solidFill>
                <a:latin typeface="+mj-ea"/>
                <a:ea typeface="+mj-ea"/>
              </a:rPr>
              <a:t>Mergesort</a:t>
            </a:r>
            <a:r>
              <a:rPr lang="ko-KR" altLang="en-US" sz="2800" b="1" i="0" dirty="0">
                <a:solidFill>
                  <a:srgbClr val="339933"/>
                </a:solidFill>
                <a:latin typeface="+mj-ea"/>
                <a:ea typeface="+mj-ea"/>
              </a:rPr>
              <a:t>의 </a:t>
            </a:r>
            <a:br>
              <a:rPr lang="ko-KR" altLang="en-US" sz="2800" b="1" i="0" dirty="0">
                <a:solidFill>
                  <a:srgbClr val="339933"/>
                </a:solidFill>
                <a:latin typeface="+mj-ea"/>
                <a:ea typeface="+mj-ea"/>
              </a:rPr>
            </a:br>
            <a:r>
              <a:rPr lang="ko-KR" altLang="en-US" sz="2800" b="1" i="0" dirty="0">
                <a:solidFill>
                  <a:srgbClr val="339933"/>
                </a:solidFill>
                <a:latin typeface="+mj-ea"/>
                <a:ea typeface="+mj-ea"/>
              </a:rPr>
              <a:t>작동 예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250" name="Group 2">
            <a:extLst>
              <a:ext uri="{FF2B5EF4-FFF2-40B4-BE49-F238E27FC236}">
                <a16:creationId xmlns:a16="http://schemas.microsoft.com/office/drawing/2014/main" id="{04366829-D80D-4A10-8E1E-944A4A0E6C4E}"/>
              </a:ext>
            </a:extLst>
          </p:cNvPr>
          <p:cNvGraphicFramePr>
            <a:graphicFrameLocks noGrp="1"/>
          </p:cNvGraphicFramePr>
          <p:nvPr/>
        </p:nvGraphicFramePr>
        <p:xfrm>
          <a:off x="660400" y="698500"/>
          <a:ext cx="4333875" cy="444500"/>
        </p:xfrm>
        <a:graphic>
          <a:graphicData uri="http://schemas.openxmlformats.org/drawingml/2006/table">
            <a:tbl>
              <a:tblPr/>
              <a:tblGrid>
                <a:gridCol w="43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65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65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65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44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20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29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48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9274" name="Group 26">
            <a:extLst>
              <a:ext uri="{FF2B5EF4-FFF2-40B4-BE49-F238E27FC236}">
                <a16:creationId xmlns:a16="http://schemas.microsoft.com/office/drawing/2014/main" id="{9EA39DDA-0589-4B54-ACF0-B31DA2379045}"/>
              </a:ext>
            </a:extLst>
          </p:cNvPr>
          <p:cNvGraphicFramePr>
            <a:graphicFrameLocks noGrp="1"/>
          </p:cNvGraphicFramePr>
          <p:nvPr/>
        </p:nvGraphicFramePr>
        <p:xfrm>
          <a:off x="660400" y="1524000"/>
          <a:ext cx="4356100" cy="444500"/>
        </p:xfrm>
        <a:graphic>
          <a:graphicData uri="http://schemas.openxmlformats.org/drawingml/2006/table">
            <a:tbl>
              <a:tblPr/>
              <a:tblGrid>
                <a:gridCol w="43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65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65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65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44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9298" name="Text Box 50">
            <a:extLst>
              <a:ext uri="{FF2B5EF4-FFF2-40B4-BE49-F238E27FC236}">
                <a16:creationId xmlns:a16="http://schemas.microsoft.com/office/drawing/2014/main" id="{D04EE7A4-8C23-4C90-AFB5-CF034C3859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525" y="1154113"/>
            <a:ext cx="234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80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i</a:t>
            </a:r>
          </a:p>
        </p:txBody>
      </p:sp>
      <p:sp>
        <p:nvSpPr>
          <p:cNvPr id="309299" name="Text Box 51">
            <a:extLst>
              <a:ext uri="{FF2B5EF4-FFF2-40B4-BE49-F238E27FC236}">
                <a16:creationId xmlns:a16="http://schemas.microsoft.com/office/drawing/2014/main" id="{EDA388B5-7E89-40AE-ACDA-D7A9E83BFF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7025" y="1128713"/>
            <a:ext cx="234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80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j</a:t>
            </a:r>
          </a:p>
        </p:txBody>
      </p:sp>
      <p:sp>
        <p:nvSpPr>
          <p:cNvPr id="309300" name="Text Box 52">
            <a:extLst>
              <a:ext uri="{FF2B5EF4-FFF2-40B4-BE49-F238E27FC236}">
                <a16:creationId xmlns:a16="http://schemas.microsoft.com/office/drawing/2014/main" id="{C98EB3E1-701E-4B4D-9B3E-C06057CD64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825" y="1928813"/>
            <a:ext cx="247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80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t</a:t>
            </a:r>
          </a:p>
        </p:txBody>
      </p:sp>
      <p:graphicFrame>
        <p:nvGraphicFramePr>
          <p:cNvPr id="309301" name="Group 53">
            <a:extLst>
              <a:ext uri="{FF2B5EF4-FFF2-40B4-BE49-F238E27FC236}">
                <a16:creationId xmlns:a16="http://schemas.microsoft.com/office/drawing/2014/main" id="{37D24EC2-706C-46C2-BB76-0BBFDACC8E02}"/>
              </a:ext>
            </a:extLst>
          </p:cNvPr>
          <p:cNvGraphicFramePr>
            <a:graphicFrameLocks noGrp="1"/>
          </p:cNvGraphicFramePr>
          <p:nvPr/>
        </p:nvGraphicFramePr>
        <p:xfrm>
          <a:off x="660400" y="2794000"/>
          <a:ext cx="4356100" cy="444500"/>
        </p:xfrm>
        <a:graphic>
          <a:graphicData uri="http://schemas.openxmlformats.org/drawingml/2006/table">
            <a:tbl>
              <a:tblPr/>
              <a:tblGrid>
                <a:gridCol w="43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65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65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65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44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20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29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48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9325" name="Group 77">
            <a:extLst>
              <a:ext uri="{FF2B5EF4-FFF2-40B4-BE49-F238E27FC236}">
                <a16:creationId xmlns:a16="http://schemas.microsoft.com/office/drawing/2014/main" id="{1C75BB6B-6FC7-4426-93A4-57FC9BF779ED}"/>
              </a:ext>
            </a:extLst>
          </p:cNvPr>
          <p:cNvGraphicFramePr>
            <a:graphicFrameLocks noGrp="1"/>
          </p:cNvGraphicFramePr>
          <p:nvPr/>
        </p:nvGraphicFramePr>
        <p:xfrm>
          <a:off x="660400" y="3606800"/>
          <a:ext cx="4356100" cy="444500"/>
        </p:xfrm>
        <a:graphic>
          <a:graphicData uri="http://schemas.openxmlformats.org/drawingml/2006/table">
            <a:tbl>
              <a:tblPr/>
              <a:tblGrid>
                <a:gridCol w="43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65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65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65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44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9349" name="Text Box 101">
            <a:extLst>
              <a:ext uri="{FF2B5EF4-FFF2-40B4-BE49-F238E27FC236}">
                <a16:creationId xmlns:a16="http://schemas.microsoft.com/office/drawing/2014/main" id="{84FCA2C0-C212-4BF7-A8EE-93A26AE1E4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5225" y="3211513"/>
            <a:ext cx="234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80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i</a:t>
            </a:r>
          </a:p>
        </p:txBody>
      </p:sp>
      <p:sp>
        <p:nvSpPr>
          <p:cNvPr id="309350" name="Text Box 102">
            <a:extLst>
              <a:ext uri="{FF2B5EF4-FFF2-40B4-BE49-F238E27FC236}">
                <a16:creationId xmlns:a16="http://schemas.microsoft.com/office/drawing/2014/main" id="{A27D0670-11A0-4F47-8F5F-7494CE2734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2425" y="3198813"/>
            <a:ext cx="234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80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j</a:t>
            </a:r>
          </a:p>
        </p:txBody>
      </p:sp>
      <p:sp>
        <p:nvSpPr>
          <p:cNvPr id="309351" name="Text Box 103">
            <a:extLst>
              <a:ext uri="{FF2B5EF4-FFF2-40B4-BE49-F238E27FC236}">
                <a16:creationId xmlns:a16="http://schemas.microsoft.com/office/drawing/2014/main" id="{3DC62933-C761-4153-9E24-D85CF07BF8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3998913"/>
            <a:ext cx="247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80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t</a:t>
            </a:r>
          </a:p>
        </p:txBody>
      </p:sp>
      <p:graphicFrame>
        <p:nvGraphicFramePr>
          <p:cNvPr id="309352" name="Group 104">
            <a:extLst>
              <a:ext uri="{FF2B5EF4-FFF2-40B4-BE49-F238E27FC236}">
                <a16:creationId xmlns:a16="http://schemas.microsoft.com/office/drawing/2014/main" id="{A0715836-FD7A-42A3-800E-4707104AE836}"/>
              </a:ext>
            </a:extLst>
          </p:cNvPr>
          <p:cNvGraphicFramePr>
            <a:graphicFrameLocks noGrp="1"/>
          </p:cNvGraphicFramePr>
          <p:nvPr/>
        </p:nvGraphicFramePr>
        <p:xfrm>
          <a:off x="660400" y="4902200"/>
          <a:ext cx="4356100" cy="444500"/>
        </p:xfrm>
        <a:graphic>
          <a:graphicData uri="http://schemas.openxmlformats.org/drawingml/2006/table">
            <a:tbl>
              <a:tblPr/>
              <a:tblGrid>
                <a:gridCol w="43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65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65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65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44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20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29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48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9376" name="Group 128">
            <a:extLst>
              <a:ext uri="{FF2B5EF4-FFF2-40B4-BE49-F238E27FC236}">
                <a16:creationId xmlns:a16="http://schemas.microsoft.com/office/drawing/2014/main" id="{88AD2165-E239-46CB-9D99-8C062942262F}"/>
              </a:ext>
            </a:extLst>
          </p:cNvPr>
          <p:cNvGraphicFramePr>
            <a:graphicFrameLocks noGrp="1"/>
          </p:cNvGraphicFramePr>
          <p:nvPr/>
        </p:nvGraphicFramePr>
        <p:xfrm>
          <a:off x="660400" y="5753100"/>
          <a:ext cx="4356100" cy="444500"/>
        </p:xfrm>
        <a:graphic>
          <a:graphicData uri="http://schemas.openxmlformats.org/drawingml/2006/table">
            <a:tbl>
              <a:tblPr/>
              <a:tblGrid>
                <a:gridCol w="43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65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65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65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44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9400" name="Text Box 152">
            <a:extLst>
              <a:ext uri="{FF2B5EF4-FFF2-40B4-BE49-F238E27FC236}">
                <a16:creationId xmlns:a16="http://schemas.microsoft.com/office/drawing/2014/main" id="{B543C4D7-740D-4AC9-A226-B8E901AAA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9725" y="5332413"/>
            <a:ext cx="234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80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i</a:t>
            </a:r>
          </a:p>
        </p:txBody>
      </p:sp>
      <p:sp>
        <p:nvSpPr>
          <p:cNvPr id="309401" name="Text Box 153">
            <a:extLst>
              <a:ext uri="{FF2B5EF4-FFF2-40B4-BE49-F238E27FC236}">
                <a16:creationId xmlns:a16="http://schemas.microsoft.com/office/drawing/2014/main" id="{A832975C-B14F-4799-84F9-59ABFBD641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2425" y="5319713"/>
            <a:ext cx="234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80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j</a:t>
            </a:r>
          </a:p>
        </p:txBody>
      </p:sp>
      <p:sp>
        <p:nvSpPr>
          <p:cNvPr id="309402" name="Text Box 154">
            <a:extLst>
              <a:ext uri="{FF2B5EF4-FFF2-40B4-BE49-F238E27FC236}">
                <a16:creationId xmlns:a16="http://schemas.microsoft.com/office/drawing/2014/main" id="{A5FE3D5A-F97E-445C-9C57-526D85491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7025" y="6157913"/>
            <a:ext cx="247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80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t</a:t>
            </a:r>
          </a:p>
        </p:txBody>
      </p:sp>
      <p:sp>
        <p:nvSpPr>
          <p:cNvPr id="309403" name="AutoShape 155">
            <a:extLst>
              <a:ext uri="{FF2B5EF4-FFF2-40B4-BE49-F238E27FC236}">
                <a16:creationId xmlns:a16="http://schemas.microsoft.com/office/drawing/2014/main" id="{034BFA79-63EF-407E-BC9E-34759F083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00" y="2235200"/>
            <a:ext cx="406400" cy="2921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309404" name="AutoShape 156">
            <a:extLst>
              <a:ext uri="{FF2B5EF4-FFF2-40B4-BE49-F238E27FC236}">
                <a16:creationId xmlns:a16="http://schemas.microsoft.com/office/drawing/2014/main" id="{DB18FD37-8D27-4F02-AD8F-321B1E890C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00" y="4330700"/>
            <a:ext cx="406400" cy="2921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309405" name="AutoShape 157">
            <a:extLst>
              <a:ext uri="{FF2B5EF4-FFF2-40B4-BE49-F238E27FC236}">
                <a16:creationId xmlns:a16="http://schemas.microsoft.com/office/drawing/2014/main" id="{9E5D40EA-FABE-4666-9173-42CEDF9A4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00" y="6477000"/>
            <a:ext cx="406400" cy="2921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309406" name="Text Box 158">
            <a:extLst>
              <a:ext uri="{FF2B5EF4-FFF2-40B4-BE49-F238E27FC236}">
                <a16:creationId xmlns:a16="http://schemas.microsoft.com/office/drawing/2014/main" id="{6B5F16B3-3605-48BF-96E9-FB50FC80C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425" y="277813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p</a:t>
            </a:r>
          </a:p>
        </p:txBody>
      </p:sp>
      <p:sp>
        <p:nvSpPr>
          <p:cNvPr id="309407" name="Text Box 159">
            <a:extLst>
              <a:ext uri="{FF2B5EF4-FFF2-40B4-BE49-F238E27FC236}">
                <a16:creationId xmlns:a16="http://schemas.microsoft.com/office/drawing/2014/main" id="{85C4E9B2-B2D8-405A-9C83-1D95B14DEF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2525" y="252413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q</a:t>
            </a:r>
          </a:p>
        </p:txBody>
      </p:sp>
      <p:sp>
        <p:nvSpPr>
          <p:cNvPr id="309408" name="Text Box 160">
            <a:extLst>
              <a:ext uri="{FF2B5EF4-FFF2-40B4-BE49-F238E27FC236}">
                <a16:creationId xmlns:a16="http://schemas.microsoft.com/office/drawing/2014/main" id="{3CB60298-18D1-403A-BC82-18BC2D9CB4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2325" y="315913"/>
            <a:ext cx="268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r</a:t>
            </a:r>
          </a:p>
        </p:txBody>
      </p:sp>
      <p:sp>
        <p:nvSpPr>
          <p:cNvPr id="23713" name="Rectangle 161">
            <a:extLst>
              <a:ext uri="{FF2B5EF4-FFF2-40B4-BE49-F238E27FC236}">
                <a16:creationId xmlns:a16="http://schemas.microsoft.com/office/drawing/2014/main" id="{948D276B-FE35-49A3-B04E-E522CA061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8300" y="304800"/>
            <a:ext cx="3695700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ko-KR" sz="2800" b="1" i="0" dirty="0">
                <a:solidFill>
                  <a:srgbClr val="339933"/>
                </a:solidFill>
                <a:latin typeface="+mn-ea"/>
              </a:rPr>
              <a:t>Merge</a:t>
            </a:r>
            <a:r>
              <a:rPr lang="ko-KR" altLang="en-US" sz="2800" b="1" i="0" dirty="0">
                <a:solidFill>
                  <a:srgbClr val="339933"/>
                </a:solidFill>
                <a:latin typeface="+mn-ea"/>
              </a:rPr>
              <a:t>의 작동 예</a:t>
            </a:r>
          </a:p>
        </p:txBody>
      </p:sp>
      <p:cxnSp>
        <p:nvCxnSpPr>
          <p:cNvPr id="23714" name="직선 화살표 연결선 2">
            <a:extLst>
              <a:ext uri="{FF2B5EF4-FFF2-40B4-BE49-F238E27FC236}">
                <a16:creationId xmlns:a16="http://schemas.microsoft.com/office/drawing/2014/main" id="{4BFEA98A-B728-418B-9D83-7F2F34B825A7}"/>
              </a:ext>
            </a:extLst>
          </p:cNvPr>
          <p:cNvCxnSpPr>
            <a:cxnSpLocks noChangeShapeType="1"/>
            <a:endCxn id="309349" idx="1"/>
          </p:cNvCxnSpPr>
          <p:nvPr/>
        </p:nvCxnSpPr>
        <p:spPr bwMode="auto">
          <a:xfrm>
            <a:off x="889000" y="3390900"/>
            <a:ext cx="276225" cy="47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715" name="직선 화살표 연결선 26">
            <a:extLst>
              <a:ext uri="{FF2B5EF4-FFF2-40B4-BE49-F238E27FC236}">
                <a16:creationId xmlns:a16="http://schemas.microsoft.com/office/drawing/2014/main" id="{80D88475-40A3-41D7-9769-796DB4D533D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362075" y="5521325"/>
            <a:ext cx="276225" cy="31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0274" name="Group 2">
            <a:extLst>
              <a:ext uri="{FF2B5EF4-FFF2-40B4-BE49-F238E27FC236}">
                <a16:creationId xmlns:a16="http://schemas.microsoft.com/office/drawing/2014/main" id="{2A0F0B3B-85F1-4672-9F8E-21857615811B}"/>
              </a:ext>
            </a:extLst>
          </p:cNvPr>
          <p:cNvGraphicFramePr>
            <a:graphicFrameLocks noGrp="1"/>
          </p:cNvGraphicFramePr>
          <p:nvPr/>
        </p:nvGraphicFramePr>
        <p:xfrm>
          <a:off x="635000" y="635000"/>
          <a:ext cx="4356100" cy="444500"/>
        </p:xfrm>
        <a:graphic>
          <a:graphicData uri="http://schemas.openxmlformats.org/drawingml/2006/table">
            <a:tbl>
              <a:tblPr/>
              <a:tblGrid>
                <a:gridCol w="43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65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65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65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44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20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29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48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0298" name="Group 26">
            <a:extLst>
              <a:ext uri="{FF2B5EF4-FFF2-40B4-BE49-F238E27FC236}">
                <a16:creationId xmlns:a16="http://schemas.microsoft.com/office/drawing/2014/main" id="{0921728B-4982-40FF-ABED-732F8DC2A973}"/>
              </a:ext>
            </a:extLst>
          </p:cNvPr>
          <p:cNvGraphicFramePr>
            <a:graphicFrameLocks noGrp="1"/>
          </p:cNvGraphicFramePr>
          <p:nvPr/>
        </p:nvGraphicFramePr>
        <p:xfrm>
          <a:off x="635000" y="1460500"/>
          <a:ext cx="4356100" cy="444500"/>
        </p:xfrm>
        <a:graphic>
          <a:graphicData uri="http://schemas.openxmlformats.org/drawingml/2006/table">
            <a:tbl>
              <a:tblPr/>
              <a:tblGrid>
                <a:gridCol w="43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65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65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65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44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0322" name="Text Box 50">
            <a:extLst>
              <a:ext uri="{FF2B5EF4-FFF2-40B4-BE49-F238E27FC236}">
                <a16:creationId xmlns:a16="http://schemas.microsoft.com/office/drawing/2014/main" id="{84690B70-F871-4DE6-A8DB-FD1045BFD0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1625" y="1052513"/>
            <a:ext cx="234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80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i</a:t>
            </a:r>
          </a:p>
        </p:txBody>
      </p:sp>
      <p:sp>
        <p:nvSpPr>
          <p:cNvPr id="310323" name="Text Box 51">
            <a:extLst>
              <a:ext uri="{FF2B5EF4-FFF2-40B4-BE49-F238E27FC236}">
                <a16:creationId xmlns:a16="http://schemas.microsoft.com/office/drawing/2014/main" id="{BA2D8F27-326E-4AA0-AB63-4D27799712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8825" y="1039813"/>
            <a:ext cx="234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80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j</a:t>
            </a:r>
          </a:p>
        </p:txBody>
      </p:sp>
      <p:sp>
        <p:nvSpPr>
          <p:cNvPr id="310324" name="Text Box 52">
            <a:extLst>
              <a:ext uri="{FF2B5EF4-FFF2-40B4-BE49-F238E27FC236}">
                <a16:creationId xmlns:a16="http://schemas.microsoft.com/office/drawing/2014/main" id="{A00142C0-D787-4999-B185-FA5C50882F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6125" y="1878013"/>
            <a:ext cx="247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80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t</a:t>
            </a:r>
          </a:p>
        </p:txBody>
      </p:sp>
      <p:graphicFrame>
        <p:nvGraphicFramePr>
          <p:cNvPr id="310325" name="Group 53">
            <a:extLst>
              <a:ext uri="{FF2B5EF4-FFF2-40B4-BE49-F238E27FC236}">
                <a16:creationId xmlns:a16="http://schemas.microsoft.com/office/drawing/2014/main" id="{90E31B76-6AAD-4A4F-941E-A860EAF9864A}"/>
              </a:ext>
            </a:extLst>
          </p:cNvPr>
          <p:cNvGraphicFramePr>
            <a:graphicFrameLocks noGrp="1"/>
          </p:cNvGraphicFramePr>
          <p:nvPr/>
        </p:nvGraphicFramePr>
        <p:xfrm>
          <a:off x="635000" y="2641600"/>
          <a:ext cx="4356100" cy="444500"/>
        </p:xfrm>
        <a:graphic>
          <a:graphicData uri="http://schemas.openxmlformats.org/drawingml/2006/table">
            <a:tbl>
              <a:tblPr/>
              <a:tblGrid>
                <a:gridCol w="43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65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65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65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44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20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29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48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0349" name="Group 77">
            <a:extLst>
              <a:ext uri="{FF2B5EF4-FFF2-40B4-BE49-F238E27FC236}">
                <a16:creationId xmlns:a16="http://schemas.microsoft.com/office/drawing/2014/main" id="{8F5FDD2E-173C-4D9E-BC42-40F2A4FD9ACC}"/>
              </a:ext>
            </a:extLst>
          </p:cNvPr>
          <p:cNvGraphicFramePr>
            <a:graphicFrameLocks noGrp="1"/>
          </p:cNvGraphicFramePr>
          <p:nvPr/>
        </p:nvGraphicFramePr>
        <p:xfrm>
          <a:off x="635000" y="3454400"/>
          <a:ext cx="4356100" cy="444500"/>
        </p:xfrm>
        <a:graphic>
          <a:graphicData uri="http://schemas.openxmlformats.org/drawingml/2006/table">
            <a:tbl>
              <a:tblPr/>
              <a:tblGrid>
                <a:gridCol w="43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65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65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65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44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0373" name="Text Box 101">
            <a:extLst>
              <a:ext uri="{FF2B5EF4-FFF2-40B4-BE49-F238E27FC236}">
                <a16:creationId xmlns:a16="http://schemas.microsoft.com/office/drawing/2014/main" id="{BAB7D357-0039-498A-942E-47AFED5306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1625" y="3046413"/>
            <a:ext cx="234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80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i</a:t>
            </a:r>
          </a:p>
        </p:txBody>
      </p:sp>
      <p:sp>
        <p:nvSpPr>
          <p:cNvPr id="310374" name="Text Box 102">
            <a:extLst>
              <a:ext uri="{FF2B5EF4-FFF2-40B4-BE49-F238E27FC236}">
                <a16:creationId xmlns:a16="http://schemas.microsoft.com/office/drawing/2014/main" id="{D7B1D3C0-62AC-4621-80C7-9F6E9DA144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1425" y="3046413"/>
            <a:ext cx="234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80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j</a:t>
            </a:r>
          </a:p>
        </p:txBody>
      </p:sp>
      <p:sp>
        <p:nvSpPr>
          <p:cNvPr id="310375" name="Text Box 103">
            <a:extLst>
              <a:ext uri="{FF2B5EF4-FFF2-40B4-BE49-F238E27FC236}">
                <a16:creationId xmlns:a16="http://schemas.microsoft.com/office/drawing/2014/main" id="{4A603EFD-ED07-4833-AB5D-63F811F280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825" y="3871913"/>
            <a:ext cx="247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80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t</a:t>
            </a:r>
          </a:p>
        </p:txBody>
      </p:sp>
      <p:sp>
        <p:nvSpPr>
          <p:cNvPr id="310376" name="AutoShape 104">
            <a:extLst>
              <a:ext uri="{FF2B5EF4-FFF2-40B4-BE49-F238E27FC236}">
                <a16:creationId xmlns:a16="http://schemas.microsoft.com/office/drawing/2014/main" id="{E953DDC5-35E5-470B-AAE4-4EEB546EE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3500" y="2171700"/>
            <a:ext cx="406400" cy="2921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graphicFrame>
        <p:nvGraphicFramePr>
          <p:cNvPr id="310377" name="Group 105">
            <a:extLst>
              <a:ext uri="{FF2B5EF4-FFF2-40B4-BE49-F238E27FC236}">
                <a16:creationId xmlns:a16="http://schemas.microsoft.com/office/drawing/2014/main" id="{9E59AFA5-E8F6-4B60-A863-E6E28A336B13}"/>
              </a:ext>
            </a:extLst>
          </p:cNvPr>
          <p:cNvGraphicFramePr>
            <a:graphicFrameLocks noGrp="1"/>
          </p:cNvGraphicFramePr>
          <p:nvPr/>
        </p:nvGraphicFramePr>
        <p:xfrm>
          <a:off x="635000" y="4765675"/>
          <a:ext cx="4356100" cy="444500"/>
        </p:xfrm>
        <a:graphic>
          <a:graphicData uri="http://schemas.openxmlformats.org/drawingml/2006/table">
            <a:tbl>
              <a:tblPr/>
              <a:tblGrid>
                <a:gridCol w="43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65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65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65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44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29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48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0401" name="Group 129">
            <a:extLst>
              <a:ext uri="{FF2B5EF4-FFF2-40B4-BE49-F238E27FC236}">
                <a16:creationId xmlns:a16="http://schemas.microsoft.com/office/drawing/2014/main" id="{1F684DC0-CBE1-49BD-BD6F-58C2EB48C45E}"/>
              </a:ext>
            </a:extLst>
          </p:cNvPr>
          <p:cNvGraphicFramePr>
            <a:graphicFrameLocks noGrp="1"/>
          </p:cNvGraphicFramePr>
          <p:nvPr/>
        </p:nvGraphicFramePr>
        <p:xfrm>
          <a:off x="635000" y="5603875"/>
          <a:ext cx="4356100" cy="444500"/>
        </p:xfrm>
        <a:graphic>
          <a:graphicData uri="http://schemas.openxmlformats.org/drawingml/2006/table">
            <a:tbl>
              <a:tblPr/>
              <a:tblGrid>
                <a:gridCol w="43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65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65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65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44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0425" name="Text Box 153">
            <a:extLst>
              <a:ext uri="{FF2B5EF4-FFF2-40B4-BE49-F238E27FC236}">
                <a16:creationId xmlns:a16="http://schemas.microsoft.com/office/drawing/2014/main" id="{24FF47A6-294B-4E66-AFCF-017446F50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8925" y="5208588"/>
            <a:ext cx="234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80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i</a:t>
            </a:r>
          </a:p>
        </p:txBody>
      </p:sp>
      <p:sp>
        <p:nvSpPr>
          <p:cNvPr id="310426" name="Text Box 154">
            <a:extLst>
              <a:ext uri="{FF2B5EF4-FFF2-40B4-BE49-F238E27FC236}">
                <a16:creationId xmlns:a16="http://schemas.microsoft.com/office/drawing/2014/main" id="{0C9FAA07-7BD9-4E8C-9017-97EFA29872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5125" y="5195888"/>
            <a:ext cx="234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80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j</a:t>
            </a:r>
          </a:p>
        </p:txBody>
      </p:sp>
      <p:sp>
        <p:nvSpPr>
          <p:cNvPr id="310427" name="Text Box 155">
            <a:extLst>
              <a:ext uri="{FF2B5EF4-FFF2-40B4-BE49-F238E27FC236}">
                <a16:creationId xmlns:a16="http://schemas.microsoft.com/office/drawing/2014/main" id="{AF5882B0-91DC-4B54-8E66-22D48DD4B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7025" y="6021388"/>
            <a:ext cx="247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80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t</a:t>
            </a:r>
          </a:p>
        </p:txBody>
      </p:sp>
      <p:sp>
        <p:nvSpPr>
          <p:cNvPr id="310428" name="AutoShape 156">
            <a:extLst>
              <a:ext uri="{FF2B5EF4-FFF2-40B4-BE49-F238E27FC236}">
                <a16:creationId xmlns:a16="http://schemas.microsoft.com/office/drawing/2014/main" id="{BCE48DC7-AC49-4294-9670-57C09893D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3500" y="4191000"/>
            <a:ext cx="406400" cy="2921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310429" name="AutoShape 157">
            <a:extLst>
              <a:ext uri="{FF2B5EF4-FFF2-40B4-BE49-F238E27FC236}">
                <a16:creationId xmlns:a16="http://schemas.microsoft.com/office/drawing/2014/main" id="{D4BF6B5A-7B38-4DDD-B861-7D5CCC67C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3500" y="6350000"/>
            <a:ext cx="406400" cy="2921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cxnSp>
        <p:nvCxnSpPr>
          <p:cNvPr id="24734" name="직선 화살표 연결선 19">
            <a:extLst>
              <a:ext uri="{FF2B5EF4-FFF2-40B4-BE49-F238E27FC236}">
                <a16:creationId xmlns:a16="http://schemas.microsoft.com/office/drawing/2014/main" id="{858A3CAD-FCE6-4CDA-9320-E038F7B9C90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22600" y="1250950"/>
            <a:ext cx="276225" cy="47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735" name="직선 화살표 연결선 20">
            <a:extLst>
              <a:ext uri="{FF2B5EF4-FFF2-40B4-BE49-F238E27FC236}">
                <a16:creationId xmlns:a16="http://schemas.microsoft.com/office/drawing/2014/main" id="{32FAB9BB-D5F8-4EB4-9565-D3C9436DE05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33775" y="3259138"/>
            <a:ext cx="276225" cy="476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736" name="직선 화살표 연결선 21">
            <a:extLst>
              <a:ext uri="{FF2B5EF4-FFF2-40B4-BE49-F238E27FC236}">
                <a16:creationId xmlns:a16="http://schemas.microsoft.com/office/drawing/2014/main" id="{7F38DC4E-5DC0-403D-9E30-8381BEF593B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898900" y="5400675"/>
            <a:ext cx="276225" cy="47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1298" name="Group 2">
            <a:extLst>
              <a:ext uri="{FF2B5EF4-FFF2-40B4-BE49-F238E27FC236}">
                <a16:creationId xmlns:a16="http://schemas.microsoft.com/office/drawing/2014/main" id="{E0BDA1C0-B629-4DB1-BFDD-EA2CD6B5DBEF}"/>
              </a:ext>
            </a:extLst>
          </p:cNvPr>
          <p:cNvGraphicFramePr>
            <a:graphicFrameLocks noGrp="1"/>
          </p:cNvGraphicFramePr>
          <p:nvPr/>
        </p:nvGraphicFramePr>
        <p:xfrm>
          <a:off x="622300" y="511175"/>
          <a:ext cx="4356100" cy="444500"/>
        </p:xfrm>
        <a:graphic>
          <a:graphicData uri="http://schemas.openxmlformats.org/drawingml/2006/table">
            <a:tbl>
              <a:tblPr/>
              <a:tblGrid>
                <a:gridCol w="43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65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65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65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44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48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1322" name="Group 26">
            <a:extLst>
              <a:ext uri="{FF2B5EF4-FFF2-40B4-BE49-F238E27FC236}">
                <a16:creationId xmlns:a16="http://schemas.microsoft.com/office/drawing/2014/main" id="{FFAC112B-45A8-45A2-94A3-662F4C392ECF}"/>
              </a:ext>
            </a:extLst>
          </p:cNvPr>
          <p:cNvGraphicFramePr>
            <a:graphicFrameLocks noGrp="1"/>
          </p:cNvGraphicFramePr>
          <p:nvPr/>
        </p:nvGraphicFramePr>
        <p:xfrm>
          <a:off x="622300" y="1336675"/>
          <a:ext cx="4356100" cy="444500"/>
        </p:xfrm>
        <a:graphic>
          <a:graphicData uri="http://schemas.openxmlformats.org/drawingml/2006/table">
            <a:tbl>
              <a:tblPr/>
              <a:tblGrid>
                <a:gridCol w="43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65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65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65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44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1346" name="Text Box 50">
            <a:extLst>
              <a:ext uri="{FF2B5EF4-FFF2-40B4-BE49-F238E27FC236}">
                <a16:creationId xmlns:a16="http://schemas.microsoft.com/office/drawing/2014/main" id="{D31E548C-9618-415A-B2A4-628B2DD25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8925" y="928688"/>
            <a:ext cx="234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80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i</a:t>
            </a:r>
          </a:p>
        </p:txBody>
      </p:sp>
      <p:sp>
        <p:nvSpPr>
          <p:cNvPr id="311347" name="Text Box 51">
            <a:extLst>
              <a:ext uri="{FF2B5EF4-FFF2-40B4-BE49-F238E27FC236}">
                <a16:creationId xmlns:a16="http://schemas.microsoft.com/office/drawing/2014/main" id="{FAE288A1-36BA-4A84-A2CF-0C612FC627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9625" y="915988"/>
            <a:ext cx="234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80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j</a:t>
            </a:r>
          </a:p>
        </p:txBody>
      </p:sp>
      <p:sp>
        <p:nvSpPr>
          <p:cNvPr id="311348" name="Text Box 52">
            <a:extLst>
              <a:ext uri="{FF2B5EF4-FFF2-40B4-BE49-F238E27FC236}">
                <a16:creationId xmlns:a16="http://schemas.microsoft.com/office/drawing/2014/main" id="{D9C39986-E9AA-412C-B896-E25B8828AC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6125" y="1754188"/>
            <a:ext cx="247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80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t</a:t>
            </a:r>
          </a:p>
        </p:txBody>
      </p:sp>
      <p:sp>
        <p:nvSpPr>
          <p:cNvPr id="311349" name="AutoShape 53">
            <a:extLst>
              <a:ext uri="{FF2B5EF4-FFF2-40B4-BE49-F238E27FC236}">
                <a16:creationId xmlns:a16="http://schemas.microsoft.com/office/drawing/2014/main" id="{A2D79F7B-AC59-4671-9ED8-F5EF6DFCC4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2070100"/>
            <a:ext cx="406400" cy="2921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graphicFrame>
        <p:nvGraphicFramePr>
          <p:cNvPr id="311350" name="Group 54">
            <a:extLst>
              <a:ext uri="{FF2B5EF4-FFF2-40B4-BE49-F238E27FC236}">
                <a16:creationId xmlns:a16="http://schemas.microsoft.com/office/drawing/2014/main" id="{2E124058-DA29-45DB-A71A-1CC8E8558455}"/>
              </a:ext>
            </a:extLst>
          </p:cNvPr>
          <p:cNvGraphicFramePr>
            <a:graphicFrameLocks noGrp="1"/>
          </p:cNvGraphicFramePr>
          <p:nvPr/>
        </p:nvGraphicFramePr>
        <p:xfrm>
          <a:off x="622300" y="2657475"/>
          <a:ext cx="4356100" cy="444500"/>
        </p:xfrm>
        <a:graphic>
          <a:graphicData uri="http://schemas.openxmlformats.org/drawingml/2006/table">
            <a:tbl>
              <a:tblPr/>
              <a:tblGrid>
                <a:gridCol w="43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65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65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65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44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48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1374" name="Group 78">
            <a:extLst>
              <a:ext uri="{FF2B5EF4-FFF2-40B4-BE49-F238E27FC236}">
                <a16:creationId xmlns:a16="http://schemas.microsoft.com/office/drawing/2014/main" id="{3E358CAE-6838-487D-B115-3E9926EB64DC}"/>
              </a:ext>
            </a:extLst>
          </p:cNvPr>
          <p:cNvGraphicFramePr>
            <a:graphicFrameLocks noGrp="1"/>
          </p:cNvGraphicFramePr>
          <p:nvPr/>
        </p:nvGraphicFramePr>
        <p:xfrm>
          <a:off x="622300" y="3508375"/>
          <a:ext cx="4356100" cy="444500"/>
        </p:xfrm>
        <a:graphic>
          <a:graphicData uri="http://schemas.openxmlformats.org/drawingml/2006/table">
            <a:tbl>
              <a:tblPr/>
              <a:tblGrid>
                <a:gridCol w="43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65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65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65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44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1398" name="Text Box 102">
            <a:extLst>
              <a:ext uri="{FF2B5EF4-FFF2-40B4-BE49-F238E27FC236}">
                <a16:creationId xmlns:a16="http://schemas.microsoft.com/office/drawing/2014/main" id="{AE34F05E-806B-4545-8367-254E931488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6125" y="3074988"/>
            <a:ext cx="234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80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i</a:t>
            </a:r>
          </a:p>
        </p:txBody>
      </p:sp>
      <p:sp>
        <p:nvSpPr>
          <p:cNvPr id="311399" name="Text Box 103">
            <a:extLst>
              <a:ext uri="{FF2B5EF4-FFF2-40B4-BE49-F238E27FC236}">
                <a16:creationId xmlns:a16="http://schemas.microsoft.com/office/drawing/2014/main" id="{690EF961-6788-4206-B70A-DF9A85F7C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9625" y="3062288"/>
            <a:ext cx="234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80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j</a:t>
            </a:r>
          </a:p>
        </p:txBody>
      </p:sp>
      <p:sp>
        <p:nvSpPr>
          <p:cNvPr id="311400" name="Text Box 104">
            <a:extLst>
              <a:ext uri="{FF2B5EF4-FFF2-40B4-BE49-F238E27FC236}">
                <a16:creationId xmlns:a16="http://schemas.microsoft.com/office/drawing/2014/main" id="{0733E36C-A47C-44C0-BF25-869A2D6094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6025" y="3938588"/>
            <a:ext cx="247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80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t</a:t>
            </a:r>
          </a:p>
        </p:txBody>
      </p:sp>
      <p:sp>
        <p:nvSpPr>
          <p:cNvPr id="311401" name="AutoShape 105">
            <a:extLst>
              <a:ext uri="{FF2B5EF4-FFF2-40B4-BE49-F238E27FC236}">
                <a16:creationId xmlns:a16="http://schemas.microsoft.com/office/drawing/2014/main" id="{C3F9301C-1D58-49DC-A242-2D07AED6F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3500" y="4203700"/>
            <a:ext cx="406400" cy="2921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graphicFrame>
        <p:nvGraphicFramePr>
          <p:cNvPr id="311402" name="Group 106">
            <a:extLst>
              <a:ext uri="{FF2B5EF4-FFF2-40B4-BE49-F238E27FC236}">
                <a16:creationId xmlns:a16="http://schemas.microsoft.com/office/drawing/2014/main" id="{3002E651-5638-42C5-ABE5-1A49DE4E3FA2}"/>
              </a:ext>
            </a:extLst>
          </p:cNvPr>
          <p:cNvGraphicFramePr>
            <a:graphicFrameLocks noGrp="1"/>
          </p:cNvGraphicFramePr>
          <p:nvPr/>
        </p:nvGraphicFramePr>
        <p:xfrm>
          <a:off x="622300" y="4740275"/>
          <a:ext cx="4356100" cy="444500"/>
        </p:xfrm>
        <a:graphic>
          <a:graphicData uri="http://schemas.openxmlformats.org/drawingml/2006/table">
            <a:tbl>
              <a:tblPr/>
              <a:tblGrid>
                <a:gridCol w="43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65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65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65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44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1426" name="Group 130">
            <a:extLst>
              <a:ext uri="{FF2B5EF4-FFF2-40B4-BE49-F238E27FC236}">
                <a16:creationId xmlns:a16="http://schemas.microsoft.com/office/drawing/2014/main" id="{E9B2D9E3-F67D-49B0-91D7-2BD8ED924DCE}"/>
              </a:ext>
            </a:extLst>
          </p:cNvPr>
          <p:cNvGraphicFramePr>
            <a:graphicFrameLocks noGrp="1"/>
          </p:cNvGraphicFramePr>
          <p:nvPr/>
        </p:nvGraphicFramePr>
        <p:xfrm>
          <a:off x="622300" y="5616575"/>
          <a:ext cx="4356100" cy="444500"/>
        </p:xfrm>
        <a:graphic>
          <a:graphicData uri="http://schemas.openxmlformats.org/drawingml/2006/table">
            <a:tbl>
              <a:tblPr/>
              <a:tblGrid>
                <a:gridCol w="43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65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65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65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44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48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1450" name="Text Box 154">
            <a:extLst>
              <a:ext uri="{FF2B5EF4-FFF2-40B4-BE49-F238E27FC236}">
                <a16:creationId xmlns:a16="http://schemas.microsoft.com/office/drawing/2014/main" id="{D0349CFA-057B-4F02-839A-346F769733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0725" y="5183188"/>
            <a:ext cx="234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80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i</a:t>
            </a:r>
          </a:p>
        </p:txBody>
      </p:sp>
      <p:sp>
        <p:nvSpPr>
          <p:cNvPr id="311451" name="Text Box 155">
            <a:extLst>
              <a:ext uri="{FF2B5EF4-FFF2-40B4-BE49-F238E27FC236}">
                <a16:creationId xmlns:a16="http://schemas.microsoft.com/office/drawing/2014/main" id="{EB510952-6920-4C97-A73F-21C8CAC040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0625" y="5157788"/>
            <a:ext cx="234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80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j</a:t>
            </a:r>
          </a:p>
        </p:txBody>
      </p:sp>
      <p:sp>
        <p:nvSpPr>
          <p:cNvPr id="311452" name="Text Box 156">
            <a:extLst>
              <a:ext uri="{FF2B5EF4-FFF2-40B4-BE49-F238E27FC236}">
                <a16:creationId xmlns:a16="http://schemas.microsoft.com/office/drawing/2014/main" id="{7603E24F-1B87-43A3-B56E-D741196B44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0525" y="6046788"/>
            <a:ext cx="247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80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t</a:t>
            </a:r>
          </a:p>
        </p:txBody>
      </p:sp>
      <p:sp>
        <p:nvSpPr>
          <p:cNvPr id="311453" name="AutoShape 157">
            <a:extLst>
              <a:ext uri="{FF2B5EF4-FFF2-40B4-BE49-F238E27FC236}">
                <a16:creationId xmlns:a16="http://schemas.microsoft.com/office/drawing/2014/main" id="{D847570C-7083-4D82-A884-AE832BF5C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6350000"/>
            <a:ext cx="406400" cy="2921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cxnSp>
        <p:nvCxnSpPr>
          <p:cNvPr id="25758" name="직선 화살표 연결선 19">
            <a:extLst>
              <a:ext uri="{FF2B5EF4-FFF2-40B4-BE49-F238E27FC236}">
                <a16:creationId xmlns:a16="http://schemas.microsoft.com/office/drawing/2014/main" id="{74E97A38-9AEA-493A-97A0-BF302562DE4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343400" y="1119188"/>
            <a:ext cx="276225" cy="476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759" name="직선 화살표 연결선 20">
            <a:extLst>
              <a:ext uri="{FF2B5EF4-FFF2-40B4-BE49-F238E27FC236}">
                <a16:creationId xmlns:a16="http://schemas.microsoft.com/office/drawing/2014/main" id="{1592EC46-05F1-4EA8-ABA6-219642B7EED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739900" y="3246438"/>
            <a:ext cx="276225" cy="476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760" name="직선 화살표 연결선 21">
            <a:extLst>
              <a:ext uri="{FF2B5EF4-FFF2-40B4-BE49-F238E27FC236}">
                <a16:creationId xmlns:a16="http://schemas.microsoft.com/office/drawing/2014/main" id="{1E33A2AD-7DCF-4066-A1A4-EFB70E3A315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783138" y="5370513"/>
            <a:ext cx="276225" cy="476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08A5535-488A-423E-AF10-C4A96B652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489FD-5EDD-4E54-BD87-8337E1B9CFA4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B5AF67E-06A4-47C2-BCC1-A12426B55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Today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EA9A9D-CEBB-4568-B892-9540659840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Sorting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Selection sort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Bubble sort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Insertion sort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Merge sort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Quick sort</a:t>
            </a:r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Sorting Java objects</a:t>
            </a:r>
          </a:p>
        </p:txBody>
      </p:sp>
    </p:spTree>
    <p:extLst>
      <p:ext uri="{BB962C8B-B14F-4D97-AF65-F5344CB8AC3E}">
        <p14:creationId xmlns:p14="http://schemas.microsoft.com/office/powerpoint/2010/main" val="3359690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2322" name="Group 2">
            <a:extLst>
              <a:ext uri="{FF2B5EF4-FFF2-40B4-BE49-F238E27FC236}">
                <a16:creationId xmlns:a16="http://schemas.microsoft.com/office/drawing/2014/main" id="{C705FD2F-D54F-4388-9FFB-2CBEA5B0B518}"/>
              </a:ext>
            </a:extLst>
          </p:cNvPr>
          <p:cNvGraphicFramePr>
            <a:graphicFrameLocks noGrp="1"/>
          </p:cNvGraphicFramePr>
          <p:nvPr/>
        </p:nvGraphicFramePr>
        <p:xfrm>
          <a:off x="660400" y="625475"/>
          <a:ext cx="4356100" cy="444500"/>
        </p:xfrm>
        <a:graphic>
          <a:graphicData uri="http://schemas.openxmlformats.org/drawingml/2006/table">
            <a:tbl>
              <a:tblPr/>
              <a:tblGrid>
                <a:gridCol w="43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65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65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65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44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2346" name="Group 26">
            <a:extLst>
              <a:ext uri="{FF2B5EF4-FFF2-40B4-BE49-F238E27FC236}">
                <a16:creationId xmlns:a16="http://schemas.microsoft.com/office/drawing/2014/main" id="{63738675-6EE9-4A60-BB8D-86B16F212723}"/>
              </a:ext>
            </a:extLst>
          </p:cNvPr>
          <p:cNvGraphicFramePr>
            <a:graphicFrameLocks noGrp="1"/>
          </p:cNvGraphicFramePr>
          <p:nvPr/>
        </p:nvGraphicFramePr>
        <p:xfrm>
          <a:off x="660400" y="1476375"/>
          <a:ext cx="4356100" cy="444500"/>
        </p:xfrm>
        <a:graphic>
          <a:graphicData uri="http://schemas.openxmlformats.org/drawingml/2006/table">
            <a:tbl>
              <a:tblPr/>
              <a:tblGrid>
                <a:gridCol w="43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65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65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65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44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48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65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2370" name="Text Box 50">
            <a:extLst>
              <a:ext uri="{FF2B5EF4-FFF2-40B4-BE49-F238E27FC236}">
                <a16:creationId xmlns:a16="http://schemas.microsoft.com/office/drawing/2014/main" id="{D14167AC-ED4D-4F46-BACD-57FF18993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2425" y="1068388"/>
            <a:ext cx="234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80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i</a:t>
            </a:r>
          </a:p>
        </p:txBody>
      </p:sp>
      <p:sp>
        <p:nvSpPr>
          <p:cNvPr id="312371" name="Text Box 51">
            <a:extLst>
              <a:ext uri="{FF2B5EF4-FFF2-40B4-BE49-F238E27FC236}">
                <a16:creationId xmlns:a16="http://schemas.microsoft.com/office/drawing/2014/main" id="{3E3A3763-C5C7-4627-A4ED-0607567295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8725" y="1042988"/>
            <a:ext cx="234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80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j</a:t>
            </a:r>
          </a:p>
        </p:txBody>
      </p:sp>
      <p:sp>
        <p:nvSpPr>
          <p:cNvPr id="312372" name="Text Box 52">
            <a:extLst>
              <a:ext uri="{FF2B5EF4-FFF2-40B4-BE49-F238E27FC236}">
                <a16:creationId xmlns:a16="http://schemas.microsoft.com/office/drawing/2014/main" id="{44B629F8-23DE-48FE-9D88-79C21181E4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3325" y="1906588"/>
            <a:ext cx="247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80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t</a:t>
            </a:r>
          </a:p>
        </p:txBody>
      </p:sp>
      <p:cxnSp>
        <p:nvCxnSpPr>
          <p:cNvPr id="26677" name="직선 화살표 연결선 6">
            <a:extLst>
              <a:ext uri="{FF2B5EF4-FFF2-40B4-BE49-F238E27FC236}">
                <a16:creationId xmlns:a16="http://schemas.microsoft.com/office/drawing/2014/main" id="{0A7C8134-8435-4F82-8855-C47D4F07F70C}"/>
              </a:ext>
            </a:extLst>
          </p:cNvPr>
          <p:cNvCxnSpPr>
            <a:cxnSpLocks noChangeShapeType="1"/>
            <a:endCxn id="312370" idx="1"/>
          </p:cNvCxnSpPr>
          <p:nvPr/>
        </p:nvCxnSpPr>
        <p:spPr bwMode="auto">
          <a:xfrm>
            <a:off x="2195513" y="1250950"/>
            <a:ext cx="696912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AutoShape 11">
            <a:extLst>
              <a:ext uri="{FF2B5EF4-FFF2-40B4-BE49-F238E27FC236}">
                <a16:creationId xmlns:a16="http://schemas.microsoft.com/office/drawing/2014/main" id="{A6DAE4FE-3E8C-4DA0-98F8-2BFAC01C4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2075" y="4579938"/>
            <a:ext cx="1379538" cy="427037"/>
          </a:xfrm>
          <a:prstGeom prst="roundRect">
            <a:avLst>
              <a:gd name="adj" fmla="val 16667"/>
            </a:avLst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ko-KR" sz="1800" i="0">
              <a:solidFill>
                <a:schemeClr val="accent1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185405" name="AutoShape 61">
            <a:extLst>
              <a:ext uri="{FF2B5EF4-FFF2-40B4-BE49-F238E27FC236}">
                <a16:creationId xmlns:a16="http://schemas.microsoft.com/office/drawing/2014/main" id="{29D158F3-86D5-4359-A33F-6CD175433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7313" y="4592638"/>
            <a:ext cx="1370012" cy="427037"/>
          </a:xfrm>
          <a:prstGeom prst="roundRect">
            <a:avLst>
              <a:gd name="adj" fmla="val 13755"/>
            </a:avLst>
          </a:prstGeom>
          <a:solidFill>
            <a:schemeClr val="bg1"/>
          </a:solidFill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i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9  |  4</a:t>
            </a:r>
          </a:p>
        </p:txBody>
      </p:sp>
      <p:sp>
        <p:nvSpPr>
          <p:cNvPr id="185402" name="Line 58">
            <a:extLst>
              <a:ext uri="{FF2B5EF4-FFF2-40B4-BE49-F238E27FC236}">
                <a16:creationId xmlns:a16="http://schemas.microsoft.com/office/drawing/2014/main" id="{4653E138-2892-41F5-AA7D-7F41F96AD5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44600" y="4114800"/>
            <a:ext cx="635000" cy="3556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7653" name="AutoShape 2">
            <a:extLst>
              <a:ext uri="{FF2B5EF4-FFF2-40B4-BE49-F238E27FC236}">
                <a16:creationId xmlns:a16="http://schemas.microsoft.com/office/drawing/2014/main" id="{4A58086A-EF92-43E2-95F9-EFFB5F473BE9}"/>
              </a:ext>
            </a:extLst>
          </p:cNvPr>
          <p:cNvCxnSpPr>
            <a:cxnSpLocks noChangeShapeType="1"/>
            <a:stCxn id="27661" idx="0"/>
            <a:endCxn id="27659" idx="2"/>
          </p:cNvCxnSpPr>
          <p:nvPr/>
        </p:nvCxnSpPr>
        <p:spPr bwMode="auto">
          <a:xfrm flipV="1">
            <a:off x="1350963" y="4000500"/>
            <a:ext cx="985837" cy="5603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54" name="AutoShape 3">
            <a:extLst>
              <a:ext uri="{FF2B5EF4-FFF2-40B4-BE49-F238E27FC236}">
                <a16:creationId xmlns:a16="http://schemas.microsoft.com/office/drawing/2014/main" id="{CAEE4840-C465-44D0-8E68-4A3728DC403B}"/>
              </a:ext>
            </a:extLst>
          </p:cNvPr>
          <p:cNvCxnSpPr>
            <a:cxnSpLocks noChangeShapeType="1"/>
            <a:stCxn id="27650" idx="0"/>
            <a:endCxn id="27659" idx="2"/>
          </p:cNvCxnSpPr>
          <p:nvPr/>
        </p:nvCxnSpPr>
        <p:spPr bwMode="auto">
          <a:xfrm flipH="1" flipV="1">
            <a:off x="2336800" y="4000500"/>
            <a:ext cx="985838" cy="5699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55" name="AutoShape 4">
            <a:extLst>
              <a:ext uri="{FF2B5EF4-FFF2-40B4-BE49-F238E27FC236}">
                <a16:creationId xmlns:a16="http://schemas.microsoft.com/office/drawing/2014/main" id="{1518A00E-08D3-418B-B8DA-AD0CAEEE45D1}"/>
              </a:ext>
            </a:extLst>
          </p:cNvPr>
          <p:cNvCxnSpPr>
            <a:cxnSpLocks noChangeShapeType="1"/>
            <a:stCxn id="27680" idx="0"/>
            <a:endCxn id="27661" idx="2"/>
          </p:cNvCxnSpPr>
          <p:nvPr/>
        </p:nvCxnSpPr>
        <p:spPr bwMode="auto">
          <a:xfrm flipV="1">
            <a:off x="919163" y="5026025"/>
            <a:ext cx="431800" cy="5603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56" name="AutoShape 5">
            <a:extLst>
              <a:ext uri="{FF2B5EF4-FFF2-40B4-BE49-F238E27FC236}">
                <a16:creationId xmlns:a16="http://schemas.microsoft.com/office/drawing/2014/main" id="{01F07E4E-A52B-4545-9F47-D66E67AD477D}"/>
              </a:ext>
            </a:extLst>
          </p:cNvPr>
          <p:cNvCxnSpPr>
            <a:cxnSpLocks noChangeShapeType="1"/>
            <a:stCxn id="27665" idx="0"/>
            <a:endCxn id="27650" idx="2"/>
          </p:cNvCxnSpPr>
          <p:nvPr/>
        </p:nvCxnSpPr>
        <p:spPr bwMode="auto">
          <a:xfrm flipV="1">
            <a:off x="2878138" y="5016500"/>
            <a:ext cx="444500" cy="5794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57" name="AutoShape 6">
            <a:extLst>
              <a:ext uri="{FF2B5EF4-FFF2-40B4-BE49-F238E27FC236}">
                <a16:creationId xmlns:a16="http://schemas.microsoft.com/office/drawing/2014/main" id="{29085FF8-A905-4353-84EC-A2093123C3C5}"/>
              </a:ext>
            </a:extLst>
          </p:cNvPr>
          <p:cNvCxnSpPr>
            <a:cxnSpLocks noChangeShapeType="1"/>
            <a:stCxn id="27661" idx="2"/>
            <a:endCxn id="27664" idx="0"/>
          </p:cNvCxnSpPr>
          <p:nvPr/>
        </p:nvCxnSpPr>
        <p:spPr bwMode="auto">
          <a:xfrm>
            <a:off x="1350963" y="5026025"/>
            <a:ext cx="466725" cy="5699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58" name="AutoShape 7">
            <a:extLst>
              <a:ext uri="{FF2B5EF4-FFF2-40B4-BE49-F238E27FC236}">
                <a16:creationId xmlns:a16="http://schemas.microsoft.com/office/drawing/2014/main" id="{21A46E3F-84C4-47B3-94F4-876E505D6753}"/>
              </a:ext>
            </a:extLst>
          </p:cNvPr>
          <p:cNvCxnSpPr>
            <a:cxnSpLocks noChangeShapeType="1"/>
            <a:stCxn id="27650" idx="2"/>
            <a:endCxn id="27666" idx="0"/>
          </p:cNvCxnSpPr>
          <p:nvPr/>
        </p:nvCxnSpPr>
        <p:spPr bwMode="auto">
          <a:xfrm>
            <a:off x="3322638" y="5016500"/>
            <a:ext cx="463550" cy="5794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59" name="AutoShape 8">
            <a:extLst>
              <a:ext uri="{FF2B5EF4-FFF2-40B4-BE49-F238E27FC236}">
                <a16:creationId xmlns:a16="http://schemas.microsoft.com/office/drawing/2014/main" id="{B87129E0-5D83-4AAE-819E-B331C4B1C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2525" y="3554413"/>
            <a:ext cx="2366963" cy="427037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i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7  2  </a:t>
            </a:r>
            <a:r>
              <a:rPr lang="en-US" altLang="ko-KR" sz="1800" i="0">
                <a:solidFill>
                  <a:srgbClr val="FF33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|</a:t>
            </a:r>
            <a:r>
              <a:rPr lang="en-US" altLang="ko-KR" sz="1800" i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 </a:t>
            </a:r>
            <a:r>
              <a:rPr lang="en-US" altLang="ko-KR" sz="1800" i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9  4</a:t>
            </a:r>
          </a:p>
        </p:txBody>
      </p:sp>
      <p:sp>
        <p:nvSpPr>
          <p:cNvPr id="27660" name="AutoShape 9">
            <a:extLst>
              <a:ext uri="{FF2B5EF4-FFF2-40B4-BE49-F238E27FC236}">
                <a16:creationId xmlns:a16="http://schemas.microsoft.com/office/drawing/2014/main" id="{5F9DFFBA-4D72-424C-B8FF-F4F7A1874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3988" y="3554413"/>
            <a:ext cx="2366962" cy="427037"/>
          </a:xfrm>
          <a:prstGeom prst="roundRect">
            <a:avLst>
              <a:gd name="adj" fmla="val 16667"/>
            </a:avLst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ko-KR" sz="1800" i="0">
              <a:solidFill>
                <a:schemeClr val="accent1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27661" name="AutoShape 10">
            <a:extLst>
              <a:ext uri="{FF2B5EF4-FFF2-40B4-BE49-F238E27FC236}">
                <a16:creationId xmlns:a16="http://schemas.microsoft.com/office/drawing/2014/main" id="{656C52A1-2B46-4B1D-A225-15B974AB55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613" y="4579938"/>
            <a:ext cx="1281112" cy="427037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i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7  </a:t>
            </a:r>
            <a:r>
              <a:rPr lang="en-US" altLang="ko-KR" sz="1800" i="0">
                <a:solidFill>
                  <a:srgbClr val="FF33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|</a:t>
            </a:r>
            <a:r>
              <a:rPr lang="en-US" altLang="ko-KR" sz="1800" i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 2</a:t>
            </a:r>
          </a:p>
        </p:txBody>
      </p:sp>
      <p:sp>
        <p:nvSpPr>
          <p:cNvPr id="27662" name="AutoShape 12">
            <a:extLst>
              <a:ext uri="{FF2B5EF4-FFF2-40B4-BE49-F238E27FC236}">
                <a16:creationId xmlns:a16="http://schemas.microsoft.com/office/drawing/2014/main" id="{40D5A46F-DEFF-4710-AA1A-8A78FBF23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1075" y="4579938"/>
            <a:ext cx="1281113" cy="427037"/>
          </a:xfrm>
          <a:prstGeom prst="roundRect">
            <a:avLst>
              <a:gd name="adj" fmla="val 16667"/>
            </a:avLst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ko-KR" sz="1800" i="0">
              <a:solidFill>
                <a:schemeClr val="accent1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27663" name="AutoShape 13">
            <a:extLst>
              <a:ext uri="{FF2B5EF4-FFF2-40B4-BE49-F238E27FC236}">
                <a16:creationId xmlns:a16="http://schemas.microsoft.com/office/drawing/2014/main" id="{7D89CE60-3443-409C-B668-EFA6F250B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950" y="4579938"/>
            <a:ext cx="1381125" cy="427037"/>
          </a:xfrm>
          <a:prstGeom prst="roundRect">
            <a:avLst>
              <a:gd name="adj" fmla="val 16667"/>
            </a:avLst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ko-KR" sz="1800" i="0">
              <a:solidFill>
                <a:schemeClr val="accent1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27664" name="AutoShape 14">
            <a:extLst>
              <a:ext uri="{FF2B5EF4-FFF2-40B4-BE49-F238E27FC236}">
                <a16:creationId xmlns:a16="http://schemas.microsoft.com/office/drawing/2014/main" id="{F7FB0D03-8F7C-4EB9-9CCD-5DE3DAF910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7013" y="5605463"/>
            <a:ext cx="641350" cy="427037"/>
          </a:xfrm>
          <a:prstGeom prst="roundRect">
            <a:avLst>
              <a:gd name="adj" fmla="val 16667"/>
            </a:avLst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ko-KR" sz="1800" i="0">
              <a:solidFill>
                <a:schemeClr val="folHlink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27665" name="AutoShape 15">
            <a:extLst>
              <a:ext uri="{FF2B5EF4-FFF2-40B4-BE49-F238E27FC236}">
                <a16:creationId xmlns:a16="http://schemas.microsoft.com/office/drawing/2014/main" id="{B35A9D28-7CD7-4CE5-9DC8-5C0D4F0E10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113" y="5605463"/>
            <a:ext cx="652462" cy="427037"/>
          </a:xfrm>
          <a:prstGeom prst="roundRect">
            <a:avLst>
              <a:gd name="adj" fmla="val 16667"/>
            </a:avLst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ko-KR" sz="1800" i="0">
              <a:solidFill>
                <a:schemeClr val="folHlink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27666" name="AutoShape 16">
            <a:extLst>
              <a:ext uri="{FF2B5EF4-FFF2-40B4-BE49-F238E27FC236}">
                <a16:creationId xmlns:a16="http://schemas.microsoft.com/office/drawing/2014/main" id="{82B002CD-8AF0-418D-BAA4-C1213D2D0E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8688" y="5605463"/>
            <a:ext cx="635000" cy="427037"/>
          </a:xfrm>
          <a:prstGeom prst="roundRect">
            <a:avLst>
              <a:gd name="adj" fmla="val 16667"/>
            </a:avLst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ko-KR" sz="1800" i="0">
              <a:solidFill>
                <a:schemeClr val="folHlink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27667" name="AutoShape 17">
            <a:extLst>
              <a:ext uri="{FF2B5EF4-FFF2-40B4-BE49-F238E27FC236}">
                <a16:creationId xmlns:a16="http://schemas.microsoft.com/office/drawing/2014/main" id="{6183EAA0-71CB-499D-9497-5FDD4387E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250" y="5605463"/>
            <a:ext cx="665163" cy="427037"/>
          </a:xfrm>
          <a:prstGeom prst="roundRect">
            <a:avLst>
              <a:gd name="adj" fmla="val 16667"/>
            </a:avLst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ko-KR" sz="1800" i="0">
              <a:solidFill>
                <a:schemeClr val="folHlink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27668" name="AutoShape 18">
            <a:extLst>
              <a:ext uri="{FF2B5EF4-FFF2-40B4-BE49-F238E27FC236}">
                <a16:creationId xmlns:a16="http://schemas.microsoft.com/office/drawing/2014/main" id="{F5AB3AAC-7615-41E9-BFF1-C5EE94CDA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8475" y="5605463"/>
            <a:ext cx="641350" cy="427037"/>
          </a:xfrm>
          <a:prstGeom prst="roundRect">
            <a:avLst>
              <a:gd name="adj" fmla="val 16667"/>
            </a:avLst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ko-KR" sz="1800" i="0">
              <a:solidFill>
                <a:schemeClr val="folHlink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27669" name="AutoShape 19">
            <a:extLst>
              <a:ext uri="{FF2B5EF4-FFF2-40B4-BE49-F238E27FC236}">
                <a16:creationId xmlns:a16="http://schemas.microsoft.com/office/drawing/2014/main" id="{D97B1BB6-3A28-468A-8540-47E83D547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2575" y="5605463"/>
            <a:ext cx="652463" cy="427037"/>
          </a:xfrm>
          <a:prstGeom prst="roundRect">
            <a:avLst>
              <a:gd name="adj" fmla="val 16667"/>
            </a:avLst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ko-KR" sz="1800" i="0">
              <a:solidFill>
                <a:schemeClr val="folHlink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27670" name="AutoShape 20">
            <a:extLst>
              <a:ext uri="{FF2B5EF4-FFF2-40B4-BE49-F238E27FC236}">
                <a16:creationId xmlns:a16="http://schemas.microsoft.com/office/drawing/2014/main" id="{6FBA3599-D599-402E-93E2-ED1C3F9C7D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0150" y="5605463"/>
            <a:ext cx="635000" cy="427037"/>
          </a:xfrm>
          <a:prstGeom prst="roundRect">
            <a:avLst>
              <a:gd name="adj" fmla="val 16667"/>
            </a:avLst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ko-KR" sz="1800" i="0">
              <a:solidFill>
                <a:schemeClr val="folHlink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cxnSp>
        <p:nvCxnSpPr>
          <p:cNvPr id="27671" name="AutoShape 21">
            <a:extLst>
              <a:ext uri="{FF2B5EF4-FFF2-40B4-BE49-F238E27FC236}">
                <a16:creationId xmlns:a16="http://schemas.microsoft.com/office/drawing/2014/main" id="{C6E37773-2488-47B2-9E76-4664C64D751E}"/>
              </a:ext>
            </a:extLst>
          </p:cNvPr>
          <p:cNvCxnSpPr>
            <a:cxnSpLocks noChangeShapeType="1"/>
            <a:stCxn id="27662" idx="0"/>
            <a:endCxn id="27660" idx="2"/>
          </p:cNvCxnSpPr>
          <p:nvPr/>
        </p:nvCxnSpPr>
        <p:spPr bwMode="auto">
          <a:xfrm flipV="1">
            <a:off x="5432425" y="3990975"/>
            <a:ext cx="985838" cy="5794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72" name="AutoShape 22">
            <a:extLst>
              <a:ext uri="{FF2B5EF4-FFF2-40B4-BE49-F238E27FC236}">
                <a16:creationId xmlns:a16="http://schemas.microsoft.com/office/drawing/2014/main" id="{B42B2C24-51EA-44D9-98B5-25DA8950288F}"/>
              </a:ext>
            </a:extLst>
          </p:cNvPr>
          <p:cNvCxnSpPr>
            <a:cxnSpLocks noChangeShapeType="1"/>
            <a:stCxn id="27663" idx="0"/>
            <a:endCxn id="27660" idx="2"/>
          </p:cNvCxnSpPr>
          <p:nvPr/>
        </p:nvCxnSpPr>
        <p:spPr bwMode="auto">
          <a:xfrm flipH="1" flipV="1">
            <a:off x="6418263" y="3990975"/>
            <a:ext cx="984250" cy="5794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73" name="AutoShape 23">
            <a:extLst>
              <a:ext uri="{FF2B5EF4-FFF2-40B4-BE49-F238E27FC236}">
                <a16:creationId xmlns:a16="http://schemas.microsoft.com/office/drawing/2014/main" id="{BCAEFD61-DDD9-41E1-B813-57E4D38AD212}"/>
              </a:ext>
            </a:extLst>
          </p:cNvPr>
          <p:cNvCxnSpPr>
            <a:cxnSpLocks noChangeShapeType="1"/>
            <a:stCxn id="27667" idx="0"/>
            <a:endCxn id="27662" idx="2"/>
          </p:cNvCxnSpPr>
          <p:nvPr/>
        </p:nvCxnSpPr>
        <p:spPr bwMode="auto">
          <a:xfrm flipV="1">
            <a:off x="5000625" y="5016500"/>
            <a:ext cx="431800" cy="5794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74" name="AutoShape 24">
            <a:extLst>
              <a:ext uri="{FF2B5EF4-FFF2-40B4-BE49-F238E27FC236}">
                <a16:creationId xmlns:a16="http://schemas.microsoft.com/office/drawing/2014/main" id="{9B85C63A-3466-4709-8335-3211EF3DF022}"/>
              </a:ext>
            </a:extLst>
          </p:cNvPr>
          <p:cNvCxnSpPr>
            <a:cxnSpLocks noChangeShapeType="1"/>
            <a:stCxn id="27669" idx="0"/>
            <a:endCxn id="27663" idx="2"/>
          </p:cNvCxnSpPr>
          <p:nvPr/>
        </p:nvCxnSpPr>
        <p:spPr bwMode="auto">
          <a:xfrm flipV="1">
            <a:off x="6959600" y="5016500"/>
            <a:ext cx="442913" cy="5794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75" name="AutoShape 25">
            <a:extLst>
              <a:ext uri="{FF2B5EF4-FFF2-40B4-BE49-F238E27FC236}">
                <a16:creationId xmlns:a16="http://schemas.microsoft.com/office/drawing/2014/main" id="{F978FB9B-F5AF-4559-AA37-E4F394DD97C4}"/>
              </a:ext>
            </a:extLst>
          </p:cNvPr>
          <p:cNvCxnSpPr>
            <a:cxnSpLocks noChangeShapeType="1"/>
            <a:stCxn id="27662" idx="2"/>
            <a:endCxn id="27668" idx="0"/>
          </p:cNvCxnSpPr>
          <p:nvPr/>
        </p:nvCxnSpPr>
        <p:spPr bwMode="auto">
          <a:xfrm>
            <a:off x="5432425" y="5016500"/>
            <a:ext cx="466725" cy="5794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76" name="AutoShape 26">
            <a:extLst>
              <a:ext uri="{FF2B5EF4-FFF2-40B4-BE49-F238E27FC236}">
                <a16:creationId xmlns:a16="http://schemas.microsoft.com/office/drawing/2014/main" id="{C583F3E5-717D-4A95-92E4-FF62159C7F87}"/>
              </a:ext>
            </a:extLst>
          </p:cNvPr>
          <p:cNvCxnSpPr>
            <a:cxnSpLocks noChangeShapeType="1"/>
            <a:stCxn id="27663" idx="2"/>
            <a:endCxn id="27670" idx="0"/>
          </p:cNvCxnSpPr>
          <p:nvPr/>
        </p:nvCxnSpPr>
        <p:spPr bwMode="auto">
          <a:xfrm>
            <a:off x="7402513" y="5016500"/>
            <a:ext cx="465137" cy="5794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77" name="AutoShape 27">
            <a:extLst>
              <a:ext uri="{FF2B5EF4-FFF2-40B4-BE49-F238E27FC236}">
                <a16:creationId xmlns:a16="http://schemas.microsoft.com/office/drawing/2014/main" id="{C40AA8C2-F0DD-4BA8-84E2-E87154FDC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2438400"/>
            <a:ext cx="4572000" cy="519113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i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7  2  9  4</a:t>
            </a:r>
            <a:r>
              <a:rPr lang="en-US" altLang="ko-KR" sz="2000" i="0">
                <a:latin typeface="Times New Roman" panose="02020603050405020304" pitchFamily="18" charset="0"/>
                <a:ea typeface="굴림" panose="020B0600000101010101" pitchFamily="50" charset="-127"/>
              </a:rPr>
              <a:t> </a:t>
            </a:r>
            <a:r>
              <a:rPr lang="en-US" altLang="ko-KR" sz="2000" b="1" i="0">
                <a:solidFill>
                  <a:srgbClr val="FF3300"/>
                </a:solidFill>
                <a:latin typeface="Times New Roman" panose="02020603050405020304" pitchFamily="18" charset="0"/>
                <a:ea typeface="굴림" panose="020B0600000101010101" pitchFamily="50" charset="-127"/>
                <a:sym typeface="Symbol" panose="05050102010706020507" pitchFamily="18" charset="2"/>
              </a:rPr>
              <a:t></a:t>
            </a:r>
            <a:r>
              <a:rPr lang="en-US" altLang="ko-KR" sz="2000" i="0">
                <a:solidFill>
                  <a:schemeClr val="accent2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</a:t>
            </a:r>
            <a:r>
              <a:rPr lang="en-US" altLang="ko-KR" sz="2000" i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3  8  6  1 </a:t>
            </a:r>
          </a:p>
        </p:txBody>
      </p:sp>
      <p:cxnSp>
        <p:nvCxnSpPr>
          <p:cNvPr id="27678" name="AutoShape 28">
            <a:extLst>
              <a:ext uri="{FF2B5EF4-FFF2-40B4-BE49-F238E27FC236}">
                <a16:creationId xmlns:a16="http://schemas.microsoft.com/office/drawing/2014/main" id="{12E1E4F3-5AE9-4204-81BD-E54DD33F3239}"/>
              </a:ext>
            </a:extLst>
          </p:cNvPr>
          <p:cNvCxnSpPr>
            <a:cxnSpLocks noChangeShapeType="1"/>
            <a:stCxn id="27659" idx="0"/>
            <a:endCxn id="27677" idx="2"/>
          </p:cNvCxnSpPr>
          <p:nvPr/>
        </p:nvCxnSpPr>
        <p:spPr bwMode="auto">
          <a:xfrm flipV="1">
            <a:off x="2336800" y="2976563"/>
            <a:ext cx="2082800" cy="5588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79" name="AutoShape 29">
            <a:extLst>
              <a:ext uri="{FF2B5EF4-FFF2-40B4-BE49-F238E27FC236}">
                <a16:creationId xmlns:a16="http://schemas.microsoft.com/office/drawing/2014/main" id="{3FD862CC-075D-4E04-8594-7595C53796C8}"/>
              </a:ext>
            </a:extLst>
          </p:cNvPr>
          <p:cNvCxnSpPr>
            <a:cxnSpLocks noChangeShapeType="1"/>
            <a:stCxn id="27660" idx="0"/>
            <a:endCxn id="27677" idx="2"/>
          </p:cNvCxnSpPr>
          <p:nvPr/>
        </p:nvCxnSpPr>
        <p:spPr bwMode="auto">
          <a:xfrm flipH="1" flipV="1">
            <a:off x="4419600" y="2976563"/>
            <a:ext cx="1998663" cy="5683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680" name="AutoShape 30">
            <a:extLst>
              <a:ext uri="{FF2B5EF4-FFF2-40B4-BE49-F238E27FC236}">
                <a16:creationId xmlns:a16="http://schemas.microsoft.com/office/drawing/2014/main" id="{4D90B244-1439-435E-8CD3-03413751EF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788" y="5605463"/>
            <a:ext cx="665162" cy="427037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i="0">
                <a:latin typeface="Times New Roman" panose="02020603050405020304" pitchFamily="18" charset="0"/>
                <a:ea typeface="굴림" panose="020B0600000101010101" pitchFamily="50" charset="-127"/>
              </a:rPr>
              <a:t>7</a:t>
            </a:r>
          </a:p>
        </p:txBody>
      </p:sp>
      <p:sp>
        <p:nvSpPr>
          <p:cNvPr id="185375" name="Line 31">
            <a:extLst>
              <a:ext uri="{FF2B5EF4-FFF2-40B4-BE49-F238E27FC236}">
                <a16:creationId xmlns:a16="http://schemas.microsoft.com/office/drawing/2014/main" id="{B1E2CF74-9451-4DA0-A51C-084D45CD815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8200" y="5105400"/>
            <a:ext cx="304800" cy="3810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85379" name="Group 35">
            <a:extLst>
              <a:ext uri="{FF2B5EF4-FFF2-40B4-BE49-F238E27FC236}">
                <a16:creationId xmlns:a16="http://schemas.microsoft.com/office/drawing/2014/main" id="{395AE4A5-03BB-4BD9-B60F-DEE8FA565A7C}"/>
              </a:ext>
            </a:extLst>
          </p:cNvPr>
          <p:cNvGrpSpPr>
            <a:grpSpLocks/>
          </p:cNvGrpSpPr>
          <p:nvPr/>
        </p:nvGrpSpPr>
        <p:grpSpPr bwMode="auto">
          <a:xfrm>
            <a:off x="571500" y="4605338"/>
            <a:ext cx="774700" cy="1490662"/>
            <a:chOff x="360" y="2901"/>
            <a:chExt cx="488" cy="939"/>
          </a:xfrm>
        </p:grpSpPr>
        <p:sp>
          <p:nvSpPr>
            <p:cNvPr id="27719" name="Rectangle 32">
              <a:extLst>
                <a:ext uri="{FF2B5EF4-FFF2-40B4-BE49-F238E27FC236}">
                  <a16:creationId xmlns:a16="http://schemas.microsoft.com/office/drawing/2014/main" id="{6F065F6E-4110-4C79-9838-96AEE9D31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" y="2901"/>
              <a:ext cx="188" cy="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1800" i="0">
                  <a:latin typeface="Times New Roman" panose="02020603050405020304" pitchFamily="18" charset="0"/>
                  <a:ea typeface="굴림" panose="020B0600000101010101" pitchFamily="50" charset="-127"/>
                </a:rPr>
                <a:t>7</a:t>
              </a:r>
              <a:endParaRPr lang="ko-KR" altLang="en-US" sz="1800" i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sp>
          <p:nvSpPr>
            <p:cNvPr id="185378" name="Rectangle 34">
              <a:extLst>
                <a:ext uri="{FF2B5EF4-FFF2-40B4-BE49-F238E27FC236}">
                  <a16:creationId xmlns:a16="http://schemas.microsoft.com/office/drawing/2014/main" id="{FF883161-9D7C-41CC-9E2C-47BDF57AB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" y="3168"/>
              <a:ext cx="488" cy="6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endParaRPr>
            </a:p>
          </p:txBody>
        </p:sp>
      </p:grpSp>
      <p:sp>
        <p:nvSpPr>
          <p:cNvPr id="185380" name="AutoShape 36">
            <a:extLst>
              <a:ext uri="{FF2B5EF4-FFF2-40B4-BE49-F238E27FC236}">
                <a16:creationId xmlns:a16="http://schemas.microsoft.com/office/drawing/2014/main" id="{F2865CD6-9D7C-4D94-AB28-206A2FF818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7488" y="5605463"/>
            <a:ext cx="665162" cy="427037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i="0">
                <a:latin typeface="Times New Roman" panose="02020603050405020304" pitchFamily="18" charset="0"/>
                <a:ea typeface="굴림" panose="020B0600000101010101" pitchFamily="50" charset="-127"/>
              </a:rPr>
              <a:t>2</a:t>
            </a:r>
          </a:p>
        </p:txBody>
      </p:sp>
      <p:sp>
        <p:nvSpPr>
          <p:cNvPr id="185381" name="Line 37">
            <a:extLst>
              <a:ext uri="{FF2B5EF4-FFF2-40B4-BE49-F238E27FC236}">
                <a16:creationId xmlns:a16="http://schemas.microsoft.com/office/drawing/2014/main" id="{05667900-107B-4606-87EF-C0E7C638E18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536700" y="5092700"/>
            <a:ext cx="317500" cy="4191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85384" name="Group 40">
            <a:extLst>
              <a:ext uri="{FF2B5EF4-FFF2-40B4-BE49-F238E27FC236}">
                <a16:creationId xmlns:a16="http://schemas.microsoft.com/office/drawing/2014/main" id="{DD773CE1-35D6-4DE7-BA03-01C1B4A88F95}"/>
              </a:ext>
            </a:extLst>
          </p:cNvPr>
          <p:cNvGrpSpPr>
            <a:grpSpLocks/>
          </p:cNvGrpSpPr>
          <p:nvPr/>
        </p:nvGrpSpPr>
        <p:grpSpPr bwMode="auto">
          <a:xfrm>
            <a:off x="1346200" y="4605338"/>
            <a:ext cx="863600" cy="1465262"/>
            <a:chOff x="848" y="2901"/>
            <a:chExt cx="544" cy="923"/>
          </a:xfrm>
        </p:grpSpPr>
        <p:sp>
          <p:nvSpPr>
            <p:cNvPr id="27717" name="Rectangle 38">
              <a:extLst>
                <a:ext uri="{FF2B5EF4-FFF2-40B4-BE49-F238E27FC236}">
                  <a16:creationId xmlns:a16="http://schemas.microsoft.com/office/drawing/2014/main" id="{173DD96C-EB35-4F75-97D4-A090D48EF4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0" y="2901"/>
              <a:ext cx="188" cy="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800" i="0">
                  <a:latin typeface="Times New Roman" panose="02020603050405020304" pitchFamily="18" charset="0"/>
                  <a:ea typeface="굴림" panose="020B0600000101010101" pitchFamily="50" charset="-127"/>
                </a:rPr>
                <a:t>2</a:t>
              </a:r>
            </a:p>
          </p:txBody>
        </p:sp>
        <p:sp>
          <p:nvSpPr>
            <p:cNvPr id="185383" name="Rectangle 39">
              <a:extLst>
                <a:ext uri="{FF2B5EF4-FFF2-40B4-BE49-F238E27FC236}">
                  <a16:creationId xmlns:a16="http://schemas.microsoft.com/office/drawing/2014/main" id="{FDBA5211-8191-448D-B48D-07D6C3C7A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" y="3168"/>
              <a:ext cx="544" cy="6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endParaRPr>
            </a:p>
          </p:txBody>
        </p:sp>
      </p:grpSp>
      <p:sp>
        <p:nvSpPr>
          <p:cNvPr id="185385" name="AutoShape 41">
            <a:extLst>
              <a:ext uri="{FF2B5EF4-FFF2-40B4-BE49-F238E27FC236}">
                <a16:creationId xmlns:a16="http://schemas.microsoft.com/office/drawing/2014/main" id="{455BC253-AD47-4CB5-A3B8-94CB1509F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613" y="4579938"/>
            <a:ext cx="1281112" cy="427037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i="0">
                <a:solidFill>
                  <a:srgbClr val="FF33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2     7</a:t>
            </a:r>
          </a:p>
        </p:txBody>
      </p:sp>
      <p:grpSp>
        <p:nvGrpSpPr>
          <p:cNvPr id="185388" name="Group 44">
            <a:extLst>
              <a:ext uri="{FF2B5EF4-FFF2-40B4-BE49-F238E27FC236}">
                <a16:creationId xmlns:a16="http://schemas.microsoft.com/office/drawing/2014/main" id="{EB088E29-65C3-4197-BA01-2083765FE528}"/>
              </a:ext>
            </a:extLst>
          </p:cNvPr>
          <p:cNvGrpSpPr>
            <a:grpSpLocks/>
          </p:cNvGrpSpPr>
          <p:nvPr/>
        </p:nvGrpSpPr>
        <p:grpSpPr bwMode="auto">
          <a:xfrm>
            <a:off x="673100" y="3589338"/>
            <a:ext cx="1663700" cy="1465262"/>
            <a:chOff x="424" y="2261"/>
            <a:chExt cx="1048" cy="923"/>
          </a:xfrm>
        </p:grpSpPr>
        <p:sp>
          <p:nvSpPr>
            <p:cNvPr id="27715" name="Rectangle 42">
              <a:extLst>
                <a:ext uri="{FF2B5EF4-FFF2-40B4-BE49-F238E27FC236}">
                  <a16:creationId xmlns:a16="http://schemas.microsoft.com/office/drawing/2014/main" id="{CC00DF45-45A9-4A67-AA87-7DBC9289F2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6" y="2261"/>
              <a:ext cx="332" cy="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1800" i="0">
                  <a:latin typeface="Times New Roman" panose="02020603050405020304" pitchFamily="18" charset="0"/>
                  <a:ea typeface="굴림" panose="020B0600000101010101" pitchFamily="50" charset="-127"/>
                </a:rPr>
                <a:t>2  7</a:t>
              </a:r>
              <a:endParaRPr lang="ko-KR" altLang="en-US" sz="1800" i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sp>
          <p:nvSpPr>
            <p:cNvPr id="185387" name="Rectangle 43">
              <a:extLst>
                <a:ext uri="{FF2B5EF4-FFF2-40B4-BE49-F238E27FC236}">
                  <a16:creationId xmlns:a16="http://schemas.microsoft.com/office/drawing/2014/main" id="{338C8ED4-A26F-458D-8826-BB93E8E36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" y="2520"/>
              <a:ext cx="1048" cy="6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endParaRPr>
            </a:p>
          </p:txBody>
        </p:sp>
      </p:grpSp>
      <p:sp>
        <p:nvSpPr>
          <p:cNvPr id="185390" name="AutoShape 46">
            <a:extLst>
              <a:ext uri="{FF2B5EF4-FFF2-40B4-BE49-F238E27FC236}">
                <a16:creationId xmlns:a16="http://schemas.microsoft.com/office/drawing/2014/main" id="{5D4F32B8-3446-4199-8957-0CB6A46B51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4288" y="5605463"/>
            <a:ext cx="665162" cy="427037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i="0">
                <a:latin typeface="Times New Roman" panose="02020603050405020304" pitchFamily="18" charset="0"/>
                <a:ea typeface="굴림" panose="020B0600000101010101" pitchFamily="50" charset="-127"/>
              </a:rPr>
              <a:t>9</a:t>
            </a:r>
          </a:p>
        </p:txBody>
      </p:sp>
      <p:sp>
        <p:nvSpPr>
          <p:cNvPr id="185391" name="Line 47">
            <a:extLst>
              <a:ext uri="{FF2B5EF4-FFF2-40B4-BE49-F238E27FC236}">
                <a16:creationId xmlns:a16="http://schemas.microsoft.com/office/drawing/2014/main" id="{78E8A478-277E-4DBA-A487-53068E236A3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06700" y="5105400"/>
            <a:ext cx="304800" cy="3810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5392" name="AutoShape 48">
            <a:extLst>
              <a:ext uri="{FF2B5EF4-FFF2-40B4-BE49-F238E27FC236}">
                <a16:creationId xmlns:a16="http://schemas.microsoft.com/office/drawing/2014/main" id="{B8F105C3-96A3-4CED-806F-45E5B17FE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8688" y="5605463"/>
            <a:ext cx="665162" cy="427037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i="0">
                <a:latin typeface="Times New Roman" panose="02020603050405020304" pitchFamily="18" charset="0"/>
                <a:ea typeface="굴림" panose="020B0600000101010101" pitchFamily="50" charset="-127"/>
              </a:rPr>
              <a:t>4</a:t>
            </a:r>
          </a:p>
        </p:txBody>
      </p:sp>
      <p:sp>
        <p:nvSpPr>
          <p:cNvPr id="185393" name="Line 49">
            <a:extLst>
              <a:ext uri="{FF2B5EF4-FFF2-40B4-BE49-F238E27FC236}">
                <a16:creationId xmlns:a16="http://schemas.microsoft.com/office/drawing/2014/main" id="{B53FD493-EA56-4F21-AF99-78D4A5681F0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30600" y="5105400"/>
            <a:ext cx="317500" cy="3937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85398" name="Group 54">
            <a:extLst>
              <a:ext uri="{FF2B5EF4-FFF2-40B4-BE49-F238E27FC236}">
                <a16:creationId xmlns:a16="http://schemas.microsoft.com/office/drawing/2014/main" id="{D9A3D477-80DA-4A51-867F-5ED51A9785AC}"/>
              </a:ext>
            </a:extLst>
          </p:cNvPr>
          <p:cNvGrpSpPr>
            <a:grpSpLocks/>
          </p:cNvGrpSpPr>
          <p:nvPr/>
        </p:nvGrpSpPr>
        <p:grpSpPr bwMode="auto">
          <a:xfrm>
            <a:off x="2514600" y="4630738"/>
            <a:ext cx="825500" cy="1477962"/>
            <a:chOff x="1584" y="2917"/>
            <a:chExt cx="520" cy="931"/>
          </a:xfrm>
        </p:grpSpPr>
        <p:sp>
          <p:nvSpPr>
            <p:cNvPr id="27713" name="Rectangle 52">
              <a:extLst>
                <a:ext uri="{FF2B5EF4-FFF2-40B4-BE49-F238E27FC236}">
                  <a16:creationId xmlns:a16="http://schemas.microsoft.com/office/drawing/2014/main" id="{55BD23E2-FA3D-4BC9-AB3E-33DB009C8E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6" y="2917"/>
              <a:ext cx="188" cy="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ko-KR" altLang="en-US" sz="1800" i="0">
                  <a:latin typeface="Times New Roman" panose="02020603050405020304" pitchFamily="18" charset="0"/>
                  <a:ea typeface="굴림" panose="020B0600000101010101" pitchFamily="50" charset="-127"/>
                </a:rPr>
                <a:t>9</a:t>
              </a:r>
            </a:p>
          </p:txBody>
        </p:sp>
        <p:sp>
          <p:nvSpPr>
            <p:cNvPr id="185397" name="Rectangle 53">
              <a:extLst>
                <a:ext uri="{FF2B5EF4-FFF2-40B4-BE49-F238E27FC236}">
                  <a16:creationId xmlns:a16="http://schemas.microsoft.com/office/drawing/2014/main" id="{E98A3764-C646-4947-904B-F2CA5F668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3176"/>
              <a:ext cx="520" cy="6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endParaRPr>
            </a:p>
          </p:txBody>
        </p:sp>
      </p:grpSp>
      <p:grpSp>
        <p:nvGrpSpPr>
          <p:cNvPr id="185399" name="Group 55">
            <a:extLst>
              <a:ext uri="{FF2B5EF4-FFF2-40B4-BE49-F238E27FC236}">
                <a16:creationId xmlns:a16="http://schemas.microsoft.com/office/drawing/2014/main" id="{62842F0B-442C-4C67-BE4C-1A71ED9E10F5}"/>
              </a:ext>
            </a:extLst>
          </p:cNvPr>
          <p:cNvGrpSpPr>
            <a:grpSpLocks/>
          </p:cNvGrpSpPr>
          <p:nvPr/>
        </p:nvGrpSpPr>
        <p:grpSpPr bwMode="auto">
          <a:xfrm>
            <a:off x="3302000" y="4630738"/>
            <a:ext cx="863600" cy="1465262"/>
            <a:chOff x="848" y="2901"/>
            <a:chExt cx="544" cy="923"/>
          </a:xfrm>
        </p:grpSpPr>
        <p:sp>
          <p:nvSpPr>
            <p:cNvPr id="27711" name="Rectangle 56">
              <a:extLst>
                <a:ext uri="{FF2B5EF4-FFF2-40B4-BE49-F238E27FC236}">
                  <a16:creationId xmlns:a16="http://schemas.microsoft.com/office/drawing/2014/main" id="{E97ED195-7CB8-44F8-9536-BEF2EC28B6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0" y="2901"/>
              <a:ext cx="188" cy="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800" i="0">
                  <a:latin typeface="Times New Roman" panose="02020603050405020304" pitchFamily="18" charset="0"/>
                  <a:ea typeface="굴림" panose="020B0600000101010101" pitchFamily="50" charset="-127"/>
                </a:rPr>
                <a:t>4</a:t>
              </a:r>
            </a:p>
          </p:txBody>
        </p:sp>
        <p:sp>
          <p:nvSpPr>
            <p:cNvPr id="185401" name="Rectangle 57">
              <a:extLst>
                <a:ext uri="{FF2B5EF4-FFF2-40B4-BE49-F238E27FC236}">
                  <a16:creationId xmlns:a16="http://schemas.microsoft.com/office/drawing/2014/main" id="{AA3BA75A-9C65-4DDE-971F-A72834928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" y="3168"/>
              <a:ext cx="544" cy="6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endParaRPr>
            </a:p>
          </p:txBody>
        </p:sp>
      </p:grpSp>
      <p:sp>
        <p:nvSpPr>
          <p:cNvPr id="185389" name="AutoShape 45">
            <a:extLst>
              <a:ext uri="{FF2B5EF4-FFF2-40B4-BE49-F238E27FC236}">
                <a16:creationId xmlns:a16="http://schemas.microsoft.com/office/drawing/2014/main" id="{B636DE7E-D343-4BAC-A6D6-6A0DCF1694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7313" y="4592638"/>
            <a:ext cx="1370012" cy="427037"/>
          </a:xfrm>
          <a:prstGeom prst="roundRect">
            <a:avLst>
              <a:gd name="adj" fmla="val 13755"/>
            </a:avLst>
          </a:prstGeom>
          <a:solidFill>
            <a:srgbClr val="CCFFCC"/>
          </a:solidFill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i="0">
                <a:solidFill>
                  <a:srgbClr val="FF33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4     9</a:t>
            </a:r>
          </a:p>
        </p:txBody>
      </p:sp>
      <p:sp>
        <p:nvSpPr>
          <p:cNvPr id="185407" name="Line 63">
            <a:extLst>
              <a:ext uri="{FF2B5EF4-FFF2-40B4-BE49-F238E27FC236}">
                <a16:creationId xmlns:a16="http://schemas.microsoft.com/office/drawing/2014/main" id="{6F88F8E0-4259-4701-9B11-A8384F217DD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743200" y="4102100"/>
            <a:ext cx="635000" cy="3683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85410" name="Group 66">
            <a:extLst>
              <a:ext uri="{FF2B5EF4-FFF2-40B4-BE49-F238E27FC236}">
                <a16:creationId xmlns:a16="http://schemas.microsoft.com/office/drawing/2014/main" id="{071B4083-6EF3-4630-8B5C-4C328386FA13}"/>
              </a:ext>
            </a:extLst>
          </p:cNvPr>
          <p:cNvGrpSpPr>
            <a:grpSpLocks/>
          </p:cNvGrpSpPr>
          <p:nvPr/>
        </p:nvGrpSpPr>
        <p:grpSpPr bwMode="auto">
          <a:xfrm>
            <a:off x="2286000" y="3589338"/>
            <a:ext cx="1765300" cy="1503362"/>
            <a:chOff x="1464" y="2261"/>
            <a:chExt cx="1112" cy="947"/>
          </a:xfrm>
        </p:grpSpPr>
        <p:sp>
          <p:nvSpPr>
            <p:cNvPr id="27709" name="Rectangle 64">
              <a:extLst>
                <a:ext uri="{FF2B5EF4-FFF2-40B4-BE49-F238E27FC236}">
                  <a16:creationId xmlns:a16="http://schemas.microsoft.com/office/drawing/2014/main" id="{EF51449E-7A46-4A62-B68C-F41B394832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6" y="2261"/>
              <a:ext cx="332" cy="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800" i="0">
                  <a:latin typeface="Times New Roman" panose="02020603050405020304" pitchFamily="18" charset="0"/>
                  <a:ea typeface="굴림" panose="020B0600000101010101" pitchFamily="50" charset="-127"/>
                </a:rPr>
                <a:t>4  9</a:t>
              </a:r>
            </a:p>
          </p:txBody>
        </p:sp>
        <p:sp>
          <p:nvSpPr>
            <p:cNvPr id="185409" name="Rectangle 65">
              <a:extLst>
                <a:ext uri="{FF2B5EF4-FFF2-40B4-BE49-F238E27FC236}">
                  <a16:creationId xmlns:a16="http://schemas.microsoft.com/office/drawing/2014/main" id="{4D0C98F1-D2F8-412D-9740-A442BE5A53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4" y="2520"/>
              <a:ext cx="1112" cy="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endParaRPr>
            </a:p>
          </p:txBody>
        </p:sp>
      </p:grpSp>
      <p:sp>
        <p:nvSpPr>
          <p:cNvPr id="185411" name="AutoShape 67">
            <a:extLst>
              <a:ext uri="{FF2B5EF4-FFF2-40B4-BE49-F238E27FC236}">
                <a16:creationId xmlns:a16="http://schemas.microsoft.com/office/drawing/2014/main" id="{05A81E29-74B5-4C60-8946-F400FA3F4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2525" y="3554413"/>
            <a:ext cx="2366963" cy="427037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i="0">
                <a:solidFill>
                  <a:srgbClr val="FF33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2  </a:t>
            </a:r>
            <a:r>
              <a:rPr lang="ko-KR" altLang="en-US" sz="1800" i="0">
                <a:solidFill>
                  <a:srgbClr val="FF33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4     7  9</a:t>
            </a:r>
          </a:p>
        </p:txBody>
      </p:sp>
      <p:sp>
        <p:nvSpPr>
          <p:cNvPr id="185412" name="Line 68">
            <a:extLst>
              <a:ext uri="{FF2B5EF4-FFF2-40B4-BE49-F238E27FC236}">
                <a16:creationId xmlns:a16="http://schemas.microsoft.com/office/drawing/2014/main" id="{5C159A93-8E33-4CBF-B493-79A9900F413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51100" y="3111500"/>
            <a:ext cx="965200" cy="2794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5414" name="Freeform 70">
            <a:extLst>
              <a:ext uri="{FF2B5EF4-FFF2-40B4-BE49-F238E27FC236}">
                <a16:creationId xmlns:a16="http://schemas.microsoft.com/office/drawing/2014/main" id="{F745C8CB-2B06-4D4A-A52B-A0324614E67B}"/>
              </a:ext>
            </a:extLst>
          </p:cNvPr>
          <p:cNvSpPr>
            <a:spLocks/>
          </p:cNvSpPr>
          <p:nvPr/>
        </p:nvSpPr>
        <p:spPr bwMode="auto">
          <a:xfrm>
            <a:off x="4635500" y="3086100"/>
            <a:ext cx="3441700" cy="3060700"/>
          </a:xfrm>
          <a:custGeom>
            <a:avLst/>
            <a:gdLst>
              <a:gd name="T0" fmla="*/ 0 w 2168"/>
              <a:gd name="T1" fmla="*/ 32 h 1928"/>
              <a:gd name="T2" fmla="*/ 672 w 2168"/>
              <a:gd name="T3" fmla="*/ 248 h 1928"/>
              <a:gd name="T4" fmla="*/ 808 w 2168"/>
              <a:gd name="T5" fmla="*/ 656 h 1928"/>
              <a:gd name="T6" fmla="*/ 352 w 2168"/>
              <a:gd name="T7" fmla="*/ 928 h 1928"/>
              <a:gd name="T8" fmla="*/ 32 w 2168"/>
              <a:gd name="T9" fmla="*/ 1904 h 1928"/>
              <a:gd name="T10" fmla="*/ 480 w 2168"/>
              <a:gd name="T11" fmla="*/ 1376 h 1928"/>
              <a:gd name="T12" fmla="*/ 984 w 2168"/>
              <a:gd name="T13" fmla="*/ 1928 h 1928"/>
              <a:gd name="T14" fmla="*/ 664 w 2168"/>
              <a:gd name="T15" fmla="*/ 896 h 1928"/>
              <a:gd name="T16" fmla="*/ 1112 w 2168"/>
              <a:gd name="T17" fmla="*/ 656 h 1928"/>
              <a:gd name="T18" fmla="*/ 1560 w 2168"/>
              <a:gd name="T19" fmla="*/ 896 h 1928"/>
              <a:gd name="T20" fmla="*/ 1344 w 2168"/>
              <a:gd name="T21" fmla="*/ 1928 h 1928"/>
              <a:gd name="T22" fmla="*/ 1736 w 2168"/>
              <a:gd name="T23" fmla="*/ 1400 h 1928"/>
              <a:gd name="T24" fmla="*/ 2168 w 2168"/>
              <a:gd name="T25" fmla="*/ 1920 h 1928"/>
              <a:gd name="T26" fmla="*/ 1856 w 2168"/>
              <a:gd name="T27" fmla="*/ 896 h 1928"/>
              <a:gd name="T28" fmla="*/ 1208 w 2168"/>
              <a:gd name="T29" fmla="*/ 224 h 1928"/>
              <a:gd name="T30" fmla="*/ 576 w 2168"/>
              <a:gd name="T31" fmla="*/ 0 h 1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168" h="1928">
                <a:moveTo>
                  <a:pt x="0" y="32"/>
                </a:moveTo>
                <a:lnTo>
                  <a:pt x="672" y="248"/>
                </a:lnTo>
                <a:lnTo>
                  <a:pt x="808" y="656"/>
                </a:lnTo>
                <a:lnTo>
                  <a:pt x="352" y="928"/>
                </a:lnTo>
                <a:lnTo>
                  <a:pt x="32" y="1904"/>
                </a:lnTo>
                <a:lnTo>
                  <a:pt x="480" y="1376"/>
                </a:lnTo>
                <a:lnTo>
                  <a:pt x="984" y="1928"/>
                </a:lnTo>
                <a:lnTo>
                  <a:pt x="664" y="896"/>
                </a:lnTo>
                <a:lnTo>
                  <a:pt x="1112" y="656"/>
                </a:lnTo>
                <a:lnTo>
                  <a:pt x="1560" y="896"/>
                </a:lnTo>
                <a:lnTo>
                  <a:pt x="1344" y="1928"/>
                </a:lnTo>
                <a:lnTo>
                  <a:pt x="1736" y="1400"/>
                </a:lnTo>
                <a:lnTo>
                  <a:pt x="2168" y="1920"/>
                </a:lnTo>
                <a:lnTo>
                  <a:pt x="1856" y="896"/>
                </a:lnTo>
                <a:lnTo>
                  <a:pt x="1208" y="224"/>
                </a:lnTo>
                <a:lnTo>
                  <a:pt x="576" y="0"/>
                </a:lnTo>
              </a:path>
            </a:pathLst>
          </a:custGeom>
          <a:noFill/>
          <a:ln w="38100" cmpd="sng">
            <a:solidFill>
              <a:srgbClr val="FF33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5415" name="Rectangle 71">
            <a:extLst>
              <a:ext uri="{FF2B5EF4-FFF2-40B4-BE49-F238E27FC236}">
                <a16:creationId xmlns:a16="http://schemas.microsoft.com/office/drawing/2014/main" id="{C7918044-ABB4-4BCE-9BF8-38F4AD77A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1825" y="2506663"/>
            <a:ext cx="107315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2000" i="0">
                <a:latin typeface="Times New Roman" panose="02020603050405020304" pitchFamily="18" charset="0"/>
                <a:ea typeface="굴림" panose="020B0600000101010101" pitchFamily="50" charset="-127"/>
              </a:rPr>
              <a:t>1  3  6  8</a:t>
            </a:r>
            <a:endParaRPr lang="ko-KR" altLang="en-US" sz="2000" i="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grpSp>
        <p:nvGrpSpPr>
          <p:cNvPr id="185417" name="Group 73">
            <a:extLst>
              <a:ext uri="{FF2B5EF4-FFF2-40B4-BE49-F238E27FC236}">
                <a16:creationId xmlns:a16="http://schemas.microsoft.com/office/drawing/2014/main" id="{0C72E2CF-6400-4FA8-8455-EAB1CF8A096D}"/>
              </a:ext>
            </a:extLst>
          </p:cNvPr>
          <p:cNvGrpSpPr>
            <a:grpSpLocks/>
          </p:cNvGrpSpPr>
          <p:nvPr/>
        </p:nvGrpSpPr>
        <p:grpSpPr bwMode="auto">
          <a:xfrm>
            <a:off x="1104900" y="2506663"/>
            <a:ext cx="3327400" cy="1582737"/>
            <a:chOff x="696" y="1579"/>
            <a:chExt cx="2096" cy="997"/>
          </a:xfrm>
        </p:grpSpPr>
        <p:sp>
          <p:nvSpPr>
            <p:cNvPr id="27707" name="Rectangle 69">
              <a:extLst>
                <a:ext uri="{FF2B5EF4-FFF2-40B4-BE49-F238E27FC236}">
                  <a16:creationId xmlns:a16="http://schemas.microsoft.com/office/drawing/2014/main" id="{6B6FE31A-F213-4B48-AED7-3391D7DC3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2" y="1579"/>
              <a:ext cx="676" cy="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2000" i="0">
                  <a:latin typeface="Times New Roman" panose="02020603050405020304" pitchFamily="18" charset="0"/>
                  <a:ea typeface="굴림" panose="020B0600000101010101" pitchFamily="50" charset="-127"/>
                </a:rPr>
                <a:t>2  4  7  9</a:t>
              </a:r>
              <a:endParaRPr lang="ko-KR" altLang="en-US" sz="2000" i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sp>
          <p:nvSpPr>
            <p:cNvPr id="185416" name="Rectangle 72">
              <a:extLst>
                <a:ext uri="{FF2B5EF4-FFF2-40B4-BE49-F238E27FC236}">
                  <a16:creationId xmlns:a16="http://schemas.microsoft.com/office/drawing/2014/main" id="{149682B6-0D93-466A-89B4-A3E2E2A39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" y="1880"/>
              <a:ext cx="2096" cy="6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endParaRPr>
            </a:p>
          </p:txBody>
        </p:sp>
      </p:grpSp>
      <p:grpSp>
        <p:nvGrpSpPr>
          <p:cNvPr id="185420" name="Group 76">
            <a:extLst>
              <a:ext uri="{FF2B5EF4-FFF2-40B4-BE49-F238E27FC236}">
                <a16:creationId xmlns:a16="http://schemas.microsoft.com/office/drawing/2014/main" id="{EA380D8C-8CB3-44DF-985D-1EDF59C16CA0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2438400"/>
            <a:ext cx="6210300" cy="3810000"/>
            <a:chOff x="1344" y="1536"/>
            <a:chExt cx="3912" cy="2400"/>
          </a:xfrm>
        </p:grpSpPr>
        <p:sp>
          <p:nvSpPr>
            <p:cNvPr id="27705" name="AutoShape 74">
              <a:extLst>
                <a:ext uri="{FF2B5EF4-FFF2-40B4-BE49-F238E27FC236}">
                  <a16:creationId xmlns:a16="http://schemas.microsoft.com/office/drawing/2014/main" id="{EE36B577-53EF-45F4-8799-96BC188FD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536"/>
              <a:ext cx="2880" cy="327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 w="381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2000" i="0">
                  <a:solidFill>
                    <a:srgbClr val="FF33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1  2  3  4  6  7  8  9  </a:t>
              </a:r>
            </a:p>
          </p:txBody>
        </p:sp>
        <p:sp>
          <p:nvSpPr>
            <p:cNvPr id="185419" name="Rectangle 75">
              <a:extLst>
                <a:ext uri="{FF2B5EF4-FFF2-40B4-BE49-F238E27FC236}">
                  <a16:creationId xmlns:a16="http://schemas.microsoft.com/office/drawing/2014/main" id="{B8593FD7-84D3-4E90-93FD-AB050CE00C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2" y="1880"/>
              <a:ext cx="2464" cy="2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5422" name="Text Box 78">
                <a:extLst>
                  <a:ext uri="{FF2B5EF4-FFF2-40B4-BE49-F238E27FC236}">
                    <a16:creationId xmlns:a16="http://schemas.microsoft.com/office/drawing/2014/main" id="{91A0A528-4A21-4411-8459-5F2180F91E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91025" y="6173788"/>
                <a:ext cx="2422394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buFont typeface="Wingdings" panose="05000000000000000000" pitchFamily="2" charset="2"/>
                  <a:buChar char="ü"/>
                  <a:defRPr/>
                </a:pPr>
                <a:r>
                  <a:rPr lang="en-US" altLang="ko-KR" i="0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</a:rPr>
                  <a:t> </a:t>
                </a:r>
                <a:r>
                  <a:rPr lang="ko-KR" altLang="en-US" i="0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</a:rPr>
                  <a:t>수행시간</a:t>
                </a:r>
                <a:r>
                  <a:rPr lang="en-US" altLang="ko-KR" i="0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en-US" altLang="ko-KR" i="1" dirty="0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dirty="0" err="1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ko-KR" b="1" i="1" dirty="0" smtClean="0"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i="0" dirty="0" err="1"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b="0" i="1" dirty="0" smtClean="0"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ko-KR" i="1" dirty="0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i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endParaRPr>
              </a:p>
            </p:txBody>
          </p:sp>
        </mc:Choice>
        <mc:Fallback xmlns="">
          <p:sp>
            <p:nvSpPr>
              <p:cNvPr id="185422" name="Text Box 78">
                <a:extLst>
                  <a:ext uri="{FF2B5EF4-FFF2-40B4-BE49-F238E27FC236}">
                    <a16:creationId xmlns:a16="http://schemas.microsoft.com/office/drawing/2014/main" id="{91A0A528-4A21-4411-8459-5F2180F91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91025" y="6173788"/>
                <a:ext cx="2422394" cy="369332"/>
              </a:xfrm>
              <a:prstGeom prst="rect">
                <a:avLst/>
              </a:prstGeom>
              <a:blipFill>
                <a:blip r:embed="rId4"/>
                <a:stretch>
                  <a:fillRect l="-1759" t="-10000" b="-3333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704" name="Rectangle 80">
            <a:extLst>
              <a:ext uri="{FF2B5EF4-FFF2-40B4-BE49-F238E27FC236}">
                <a16:creationId xmlns:a16="http://schemas.microsoft.com/office/drawing/2014/main" id="{45B15E77-3029-4C4C-A0B5-85F695E23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6000" y="355600"/>
            <a:ext cx="4318000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ko-KR" sz="2800" b="1" i="0" dirty="0">
                <a:solidFill>
                  <a:srgbClr val="339933"/>
                </a:solidFill>
                <a:latin typeface="+mn-lt"/>
                <a:ea typeface="+mj-ea"/>
              </a:rPr>
              <a:t>Animation (</a:t>
            </a:r>
            <a:r>
              <a:rPr lang="en-US" altLang="ko-KR" sz="2800" b="1" i="0" dirty="0" err="1">
                <a:solidFill>
                  <a:srgbClr val="339933"/>
                </a:solidFill>
                <a:latin typeface="+mn-lt"/>
                <a:ea typeface="+mj-ea"/>
              </a:rPr>
              <a:t>Mergesort</a:t>
            </a:r>
            <a:r>
              <a:rPr lang="en-US" altLang="ko-KR" sz="2800" b="1" i="0" dirty="0">
                <a:solidFill>
                  <a:srgbClr val="339933"/>
                </a:solidFill>
                <a:latin typeface="+mn-lt"/>
                <a:ea typeface="+mj-ea"/>
              </a:rPr>
              <a:t>)</a:t>
            </a:r>
            <a:endParaRPr lang="ko-KR" altLang="en-US" sz="2800" b="1" i="0" dirty="0">
              <a:solidFill>
                <a:srgbClr val="339933"/>
              </a:solidFill>
              <a:latin typeface="+mn-lt"/>
              <a:ea typeface="+mj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8537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8537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8538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18538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8538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18538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18540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500"/>
                                        <p:tgtEl>
                                          <p:spTgt spid="18538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7" dur="500"/>
                                        <p:tgtEl>
                                          <p:spTgt spid="18540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2" dur="500"/>
                                        <p:tgtEl>
                                          <p:spTgt spid="18539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7" dur="500"/>
                                        <p:tgtEl>
                                          <p:spTgt spid="18539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2" dur="500"/>
                                        <p:tgtEl>
                                          <p:spTgt spid="18539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7" dur="500"/>
                                        <p:tgtEl>
                                          <p:spTgt spid="18539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2" dur="500"/>
                                        <p:tgtEl>
                                          <p:spTgt spid="18539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7" dur="500"/>
                                        <p:tgtEl>
                                          <p:spTgt spid="18539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2" dur="500"/>
                                        <p:tgtEl>
                                          <p:spTgt spid="18538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7" dur="500"/>
                                        <p:tgtEl>
                                          <p:spTgt spid="18540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2" dur="500"/>
                                        <p:tgtEl>
                                          <p:spTgt spid="1854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7" dur="500"/>
                                        <p:tgtEl>
                                          <p:spTgt spid="1854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2" dur="500"/>
                                        <p:tgtEl>
                                          <p:spTgt spid="1854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7" dur="500"/>
                                        <p:tgtEl>
                                          <p:spTgt spid="1854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2" dur="500"/>
                                        <p:tgtEl>
                                          <p:spTgt spid="1854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7" dur="500"/>
                                        <p:tgtEl>
                                          <p:spTgt spid="1854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2" dur="500"/>
                                        <p:tgtEl>
                                          <p:spTgt spid="1854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7" dur="500"/>
                                        <p:tgtEl>
                                          <p:spTgt spid="185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405" grpId="0" animBg="1" autoUpdateAnimBg="0"/>
      <p:bldP spid="185380" grpId="0" animBg="1" autoUpdateAnimBg="0"/>
      <p:bldP spid="185385" grpId="0" animBg="1" autoUpdateAnimBg="0"/>
      <p:bldP spid="185390" grpId="0" animBg="1" autoUpdateAnimBg="0"/>
      <p:bldP spid="185392" grpId="0" animBg="1" autoUpdateAnimBg="0"/>
      <p:bldP spid="185389" grpId="0" animBg="1" autoUpdateAnimBg="0"/>
      <p:bldP spid="185411" grpId="0" animBg="1" autoUpdateAnimBg="0"/>
      <p:bldP spid="185415" grpId="0" animBg="1" autoUpdateAnimBg="0"/>
      <p:bldP spid="185422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1E87D8F4-DC19-4518-8F60-4A16C3D71D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93700"/>
            <a:ext cx="7772400" cy="1143000"/>
          </a:xfrm>
        </p:spPr>
        <p:txBody>
          <a:bodyPr/>
          <a:lstStyle/>
          <a:p>
            <a:r>
              <a:rPr lang="en-US" altLang="ko-KR" b="1" dirty="0">
                <a:ea typeface="굴림" panose="020B0600000101010101" pitchFamily="50" charset="-127"/>
              </a:rPr>
              <a:t>Quicksort</a:t>
            </a:r>
          </a:p>
        </p:txBody>
      </p:sp>
      <p:sp>
        <p:nvSpPr>
          <p:cNvPr id="29699" name="Rectangle 6">
            <a:extLst>
              <a:ext uri="{FF2B5EF4-FFF2-40B4-BE49-F238E27FC236}">
                <a16:creationId xmlns:a16="http://schemas.microsoft.com/office/drawing/2014/main" id="{35C57EFF-0BC2-41DA-AD84-9411D56903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96900" y="1460500"/>
            <a:ext cx="7772400" cy="5080000"/>
          </a:xfrm>
          <a:noFill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ko-KR" sz="1800" b="0" dirty="0" err="1">
                <a:latin typeface="Consolas" panose="020B0609020204030204" pitchFamily="49" charset="0"/>
              </a:rPr>
              <a:t>quickSort</a:t>
            </a:r>
            <a:r>
              <a:rPr lang="en-US" altLang="ko-KR" sz="1800" b="0" dirty="0">
                <a:latin typeface="Consolas" panose="020B0609020204030204" pitchFamily="49" charset="0"/>
              </a:rPr>
              <a:t>(A[], p, r)   ▷ A[p ... r]</a:t>
            </a:r>
            <a:r>
              <a:rPr lang="ko-KR" altLang="en-US" sz="1800" b="0" dirty="0">
                <a:latin typeface="Consolas" panose="020B0609020204030204" pitchFamily="49" charset="0"/>
              </a:rPr>
              <a:t>을 정렬한다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800" b="0" dirty="0">
                <a:latin typeface="Consolas" panose="020B0609020204030204" pitchFamily="49" charset="0"/>
              </a:rPr>
              <a:t>{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800" b="0" dirty="0">
                <a:solidFill>
                  <a:srgbClr val="0066CC"/>
                </a:solidFill>
                <a:latin typeface="Consolas" panose="020B0609020204030204" pitchFamily="49" charset="0"/>
              </a:rPr>
              <a:t>    if</a:t>
            </a:r>
            <a:r>
              <a:rPr lang="en-US" altLang="ko-KR" sz="1800" b="0" dirty="0">
                <a:latin typeface="Consolas" panose="020B0609020204030204" pitchFamily="49" charset="0"/>
              </a:rPr>
              <a:t> (p &lt; r) </a:t>
            </a:r>
            <a:r>
              <a:rPr lang="en-US" altLang="ko-KR" sz="1800" b="0" dirty="0">
                <a:solidFill>
                  <a:srgbClr val="0066CC"/>
                </a:solidFill>
                <a:latin typeface="Consolas" panose="020B0609020204030204" pitchFamily="49" charset="0"/>
              </a:rPr>
              <a:t>then</a:t>
            </a:r>
            <a:r>
              <a:rPr lang="en-US" altLang="ko-KR" sz="1800" b="0" dirty="0">
                <a:latin typeface="Consolas" panose="020B0609020204030204" pitchFamily="49" charset="0"/>
              </a:rPr>
              <a:t> {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800" b="0" dirty="0">
                <a:latin typeface="Consolas" panose="020B0609020204030204" pitchFamily="49" charset="0"/>
              </a:rPr>
              <a:t>        q = partition(A, p, r);  ▷ </a:t>
            </a:r>
            <a:r>
              <a:rPr lang="ko-KR" altLang="en-US" sz="1800" b="0" dirty="0">
                <a:latin typeface="Consolas" panose="020B0609020204030204" pitchFamily="49" charset="0"/>
              </a:rPr>
              <a:t>분할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800" b="0" dirty="0">
                <a:latin typeface="Consolas" panose="020B0609020204030204" pitchFamily="49" charset="0"/>
              </a:rPr>
              <a:t>        </a:t>
            </a:r>
            <a:r>
              <a:rPr lang="en-US" altLang="ko-KR" sz="1800" dirty="0" err="1">
                <a:latin typeface="Consolas" panose="020B0609020204030204" pitchFamily="49" charset="0"/>
              </a:rPr>
              <a:t>quickSort</a:t>
            </a:r>
            <a:r>
              <a:rPr lang="en-US" altLang="ko-KR" sz="1800" b="0" dirty="0">
                <a:latin typeface="Consolas" panose="020B0609020204030204" pitchFamily="49" charset="0"/>
              </a:rPr>
              <a:t>(A, p, q-1);   ▷ </a:t>
            </a:r>
            <a:r>
              <a:rPr lang="ko-KR" altLang="en-US" sz="1800" b="0" dirty="0">
                <a:latin typeface="Consolas" panose="020B0609020204030204" pitchFamily="49" charset="0"/>
              </a:rPr>
              <a:t>왼쪽 부분배열 정렬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800" b="0" dirty="0">
                <a:latin typeface="Consolas" panose="020B0609020204030204" pitchFamily="49" charset="0"/>
              </a:rPr>
              <a:t>        </a:t>
            </a:r>
            <a:r>
              <a:rPr lang="en-US" altLang="ko-KR" sz="1800" dirty="0" err="1">
                <a:latin typeface="Consolas" panose="020B0609020204030204" pitchFamily="49" charset="0"/>
              </a:rPr>
              <a:t>quickSort</a:t>
            </a:r>
            <a:r>
              <a:rPr lang="en-US" altLang="ko-KR" sz="1800" b="0" dirty="0">
                <a:latin typeface="Consolas" panose="020B0609020204030204" pitchFamily="49" charset="0"/>
              </a:rPr>
              <a:t>(A, q+1, r);   ▷ </a:t>
            </a:r>
            <a:r>
              <a:rPr lang="ko-KR" altLang="en-US" sz="1800" b="0" dirty="0">
                <a:latin typeface="Consolas" panose="020B0609020204030204" pitchFamily="49" charset="0"/>
              </a:rPr>
              <a:t>오른쪽 부분배열 정렬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ko-KR" altLang="en-US" sz="1800" b="0" dirty="0">
                <a:latin typeface="Consolas" panose="020B0609020204030204" pitchFamily="49" charset="0"/>
              </a:rPr>
              <a:t>    </a:t>
            </a:r>
            <a:r>
              <a:rPr lang="en-US" altLang="ko-KR" sz="1800" b="0" dirty="0">
                <a:latin typeface="Consolas" panose="020B0609020204030204" pitchFamily="49" charset="0"/>
              </a:rPr>
              <a:t>}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800" b="0" dirty="0"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800" b="0" dirty="0"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800" b="0" dirty="0">
                <a:latin typeface="Consolas" panose="020B0609020204030204" pitchFamily="49" charset="0"/>
              </a:rPr>
              <a:t>partition(A[], p, r)  {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800" b="0" dirty="0">
                <a:latin typeface="Consolas" panose="020B0609020204030204" pitchFamily="49" charset="0"/>
              </a:rPr>
              <a:t>    </a:t>
            </a:r>
            <a:r>
              <a:rPr lang="ko-KR" altLang="en-US" sz="1800" b="0" dirty="0">
                <a:latin typeface="Consolas" panose="020B0609020204030204" pitchFamily="49" charset="0"/>
              </a:rPr>
              <a:t>배열 </a:t>
            </a:r>
            <a:r>
              <a:rPr lang="en-US" altLang="ko-KR" sz="1800" b="0" dirty="0">
                <a:latin typeface="Consolas" panose="020B0609020204030204" pitchFamily="49" charset="0"/>
              </a:rPr>
              <a:t>A[p ... r]</a:t>
            </a:r>
            <a:r>
              <a:rPr lang="ko-KR" altLang="en-US" sz="1800" b="0" dirty="0">
                <a:latin typeface="Consolas" panose="020B0609020204030204" pitchFamily="49" charset="0"/>
              </a:rPr>
              <a:t>의 원소들을 </a:t>
            </a:r>
            <a:endParaRPr lang="en-US" altLang="ko-KR" sz="1800" b="0" dirty="0"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800" b="0" dirty="0">
                <a:latin typeface="Consolas" panose="020B0609020204030204" pitchFamily="49" charset="0"/>
              </a:rPr>
              <a:t>    A[p](</a:t>
            </a:r>
            <a:r>
              <a:rPr lang="ko-KR" altLang="en-US" sz="1800" b="0" dirty="0">
                <a:latin typeface="Consolas" panose="020B0609020204030204" pitchFamily="49" charset="0"/>
              </a:rPr>
              <a:t>또는 아무거나 하나</a:t>
            </a:r>
            <a:r>
              <a:rPr lang="en-US" altLang="ko-KR" sz="1800" b="0" dirty="0">
                <a:latin typeface="Consolas" panose="020B0609020204030204" pitchFamily="49" charset="0"/>
              </a:rPr>
              <a:t>)</a:t>
            </a:r>
            <a:r>
              <a:rPr lang="ko-KR" altLang="en-US" sz="1800" b="0" dirty="0">
                <a:latin typeface="Consolas" panose="020B0609020204030204" pitchFamily="49" charset="0"/>
              </a:rPr>
              <a:t>을 기준으로</a:t>
            </a:r>
            <a:r>
              <a:rPr lang="en-US" altLang="ko-KR" sz="1800" b="0" dirty="0">
                <a:latin typeface="Consolas" panose="020B0609020204030204" pitchFamily="49" charset="0"/>
              </a:rPr>
              <a:t> </a:t>
            </a:r>
            <a:r>
              <a:rPr lang="ko-KR" altLang="en-US" sz="1800" b="0" dirty="0">
                <a:latin typeface="Consolas" panose="020B0609020204030204" pitchFamily="49" charset="0"/>
              </a:rPr>
              <a:t>양쪽으로 재배치하고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ko-KR" altLang="en-US" sz="1800" b="0" dirty="0">
                <a:latin typeface="Consolas" panose="020B0609020204030204" pitchFamily="49" charset="0"/>
              </a:rPr>
              <a:t>    </a:t>
            </a:r>
            <a:r>
              <a:rPr lang="en-US" altLang="ko-KR" sz="1800" b="0" dirty="0">
                <a:latin typeface="Consolas" panose="020B0609020204030204" pitchFamily="49" charset="0"/>
              </a:rPr>
              <a:t>A[p]</a:t>
            </a:r>
            <a:r>
              <a:rPr lang="ko-KR" altLang="en-US" sz="1800" b="0" dirty="0">
                <a:latin typeface="Consolas" panose="020B0609020204030204" pitchFamily="49" charset="0"/>
              </a:rPr>
              <a:t>가 자리한 위치를 </a:t>
            </a:r>
            <a:r>
              <a:rPr lang="en-US" altLang="ko-KR" sz="1800" b="0" dirty="0">
                <a:solidFill>
                  <a:srgbClr val="0066CC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800" b="0" dirty="0">
                <a:latin typeface="Consolas" panose="020B0609020204030204" pitchFamily="49" charset="0"/>
              </a:rPr>
              <a:t> </a:t>
            </a:r>
            <a:r>
              <a:rPr lang="ko-KR" altLang="en-US" sz="1800" b="0" dirty="0">
                <a:latin typeface="Consolas" panose="020B0609020204030204" pitchFamily="49" charset="0"/>
              </a:rPr>
              <a:t>한다</a:t>
            </a:r>
            <a:r>
              <a:rPr lang="en-US" altLang="ko-KR" sz="1800" b="0" dirty="0">
                <a:latin typeface="Consolas" panose="020B0609020204030204" pitchFamily="49" charset="0"/>
              </a:rPr>
              <a:t>;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800" b="0" dirty="0">
                <a:latin typeface="Consolas" panose="020B0609020204030204" pitchFamily="49" charset="0"/>
              </a:rPr>
              <a:t>} </a:t>
            </a:r>
            <a:r>
              <a:rPr lang="en-US" altLang="ko-KR" sz="1600" b="0" dirty="0">
                <a:latin typeface="Consolas" panose="020B0609020204030204" pitchFamily="49" charset="0"/>
              </a:rPr>
              <a:t> </a:t>
            </a:r>
            <a:endParaRPr lang="ko-KR" altLang="en-US" sz="1600" b="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6D09459E-2DDD-48FF-BC70-99377FD7AB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35000" y="1203325"/>
            <a:ext cx="7772400" cy="4102100"/>
          </a:xfrm>
          <a:noFill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ko-KR" sz="1800" b="0" dirty="0">
                <a:latin typeface="Consolas" panose="020B0609020204030204" pitchFamily="49" charset="0"/>
              </a:rPr>
              <a:t>partition(A[], </a:t>
            </a:r>
            <a:r>
              <a:rPr lang="en-US" altLang="ko-KR" sz="1800" b="0" i="1" dirty="0">
                <a:latin typeface="Consolas" panose="020B0609020204030204" pitchFamily="49" charset="0"/>
              </a:rPr>
              <a:t>p</a:t>
            </a:r>
            <a:r>
              <a:rPr lang="en-US" altLang="ko-KR" sz="1800" b="0" dirty="0">
                <a:latin typeface="Consolas" panose="020B0609020204030204" pitchFamily="49" charset="0"/>
              </a:rPr>
              <a:t>, </a:t>
            </a:r>
            <a:r>
              <a:rPr lang="en-US" altLang="ko-KR" sz="1800" b="0" i="1" dirty="0">
                <a:latin typeface="Consolas" panose="020B0609020204030204" pitchFamily="49" charset="0"/>
              </a:rPr>
              <a:t>r</a:t>
            </a:r>
            <a:r>
              <a:rPr lang="en-US" altLang="ko-KR" sz="1800" b="0" dirty="0">
                <a:latin typeface="Consolas" panose="020B0609020204030204" pitchFamily="49" charset="0"/>
              </a:rPr>
              <a:t>) {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800" b="0" i="1" dirty="0">
                <a:latin typeface="Consolas" panose="020B0609020204030204" pitchFamily="49" charset="0"/>
              </a:rPr>
              <a:t>    x</a:t>
            </a:r>
            <a:r>
              <a:rPr lang="en-US" altLang="ko-KR" sz="1800" b="0" dirty="0">
                <a:latin typeface="Consolas" panose="020B0609020204030204" pitchFamily="49" charset="0"/>
              </a:rPr>
              <a:t> ← A[</a:t>
            </a:r>
            <a:r>
              <a:rPr lang="en-US" altLang="ko-KR" sz="1800" b="0" i="1" dirty="0">
                <a:latin typeface="Consolas" panose="020B0609020204030204" pitchFamily="49" charset="0"/>
              </a:rPr>
              <a:t>p</a:t>
            </a:r>
            <a:r>
              <a:rPr lang="en-US" altLang="ko-KR" sz="1800" b="0" dirty="0">
                <a:latin typeface="Consolas" panose="020B0609020204030204" pitchFamily="49" charset="0"/>
              </a:rPr>
              <a:t>];  // pivot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800" b="0" dirty="0">
                <a:latin typeface="Consolas" panose="020B0609020204030204" pitchFamily="49" charset="0"/>
              </a:rPr>
              <a:t>    lastS</a:t>
            </a:r>
            <a:r>
              <a:rPr lang="en-US" altLang="ko-KR" sz="1800" b="0" baseline="-25000" dirty="0">
                <a:latin typeface="Consolas" panose="020B0609020204030204" pitchFamily="49" charset="0"/>
              </a:rPr>
              <a:t>1</a:t>
            </a:r>
            <a:r>
              <a:rPr lang="en-US" altLang="ko-KR" sz="1800" b="0" dirty="0">
                <a:latin typeface="Consolas" panose="020B0609020204030204" pitchFamily="49" charset="0"/>
              </a:rPr>
              <a:t> ← </a:t>
            </a:r>
            <a:r>
              <a:rPr lang="en-US" altLang="ko-KR" sz="1800" b="0" i="1" dirty="0">
                <a:latin typeface="Consolas" panose="020B0609020204030204" pitchFamily="49" charset="0"/>
              </a:rPr>
              <a:t>p</a:t>
            </a:r>
            <a:r>
              <a:rPr lang="en-US" altLang="ko-KR" sz="1800" b="0" dirty="0">
                <a:latin typeface="Consolas" panose="020B0609020204030204" pitchFamily="49" charset="0"/>
              </a:rPr>
              <a:t>;  // sets S</a:t>
            </a:r>
            <a:r>
              <a:rPr lang="en-US" altLang="ko-KR" sz="1800" b="0" baseline="-25000" dirty="0">
                <a:latin typeface="Consolas" panose="020B0609020204030204" pitchFamily="49" charset="0"/>
              </a:rPr>
              <a:t>1</a:t>
            </a:r>
            <a:r>
              <a:rPr lang="en-US" altLang="ko-KR" sz="1800" b="0" dirty="0">
                <a:latin typeface="Consolas" panose="020B0609020204030204" pitchFamily="49" charset="0"/>
              </a:rPr>
              <a:t> &amp; S</a:t>
            </a:r>
            <a:r>
              <a:rPr lang="en-US" altLang="ko-KR" sz="1800" b="0" baseline="-25000" dirty="0">
                <a:latin typeface="Consolas" panose="020B0609020204030204" pitchFamily="49" charset="0"/>
              </a:rPr>
              <a:t>2</a:t>
            </a:r>
            <a:r>
              <a:rPr lang="en-US" altLang="ko-KR" sz="1800" b="0" dirty="0">
                <a:latin typeface="Consolas" panose="020B0609020204030204" pitchFamily="49" charset="0"/>
              </a:rPr>
              <a:t> are empty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800" b="0" dirty="0">
                <a:latin typeface="Consolas" panose="020B0609020204030204" pitchFamily="49" charset="0"/>
              </a:rPr>
              <a:t>    </a:t>
            </a:r>
            <a:r>
              <a:rPr lang="en-US" altLang="ko-KR" sz="1800" b="0" dirty="0">
                <a:solidFill>
                  <a:srgbClr val="0070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800" b="0" dirty="0">
                <a:latin typeface="Consolas" panose="020B0609020204030204" pitchFamily="49" charset="0"/>
              </a:rPr>
              <a:t> </a:t>
            </a:r>
            <a:r>
              <a:rPr lang="en-US" altLang="ko-KR" sz="1800" b="0" i="1" dirty="0" err="1">
                <a:latin typeface="Consolas" panose="020B0609020204030204" pitchFamily="49" charset="0"/>
              </a:rPr>
              <a:t>i</a:t>
            </a:r>
            <a:r>
              <a:rPr lang="en-US" altLang="ko-KR" sz="1800" b="0" dirty="0">
                <a:latin typeface="Consolas" panose="020B0609020204030204" pitchFamily="49" charset="0"/>
              </a:rPr>
              <a:t> ← </a:t>
            </a:r>
            <a:r>
              <a:rPr lang="en-US" altLang="ko-KR" sz="1800" b="0" i="1" dirty="0">
                <a:latin typeface="Consolas" panose="020B0609020204030204" pitchFamily="49" charset="0"/>
              </a:rPr>
              <a:t>p</a:t>
            </a:r>
            <a:r>
              <a:rPr lang="en-US" altLang="ko-KR" sz="1800" b="0" dirty="0">
                <a:latin typeface="Consolas" panose="020B0609020204030204" pitchFamily="49" charset="0"/>
              </a:rPr>
              <a:t>+1 </a:t>
            </a:r>
            <a:r>
              <a:rPr lang="en-US" altLang="ko-KR" sz="1800" b="0" dirty="0">
                <a:solidFill>
                  <a:srgbClr val="0070C0"/>
                </a:solidFill>
                <a:latin typeface="Consolas" panose="020B0609020204030204" pitchFamily="49" charset="0"/>
              </a:rPr>
              <a:t>to</a:t>
            </a:r>
            <a:r>
              <a:rPr lang="en-US" altLang="ko-KR" sz="1800" b="0" dirty="0">
                <a:latin typeface="Consolas" panose="020B0609020204030204" pitchFamily="49" charset="0"/>
              </a:rPr>
              <a:t> </a:t>
            </a:r>
            <a:r>
              <a:rPr lang="en-US" altLang="ko-KR" sz="1800" b="0" i="1" dirty="0">
                <a:latin typeface="Consolas" panose="020B0609020204030204" pitchFamily="49" charset="0"/>
              </a:rPr>
              <a:t>r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800" b="0" dirty="0">
                <a:solidFill>
                  <a:srgbClr val="0070C0"/>
                </a:solidFill>
                <a:latin typeface="Consolas" panose="020B0609020204030204" pitchFamily="49" charset="0"/>
              </a:rPr>
              <a:t>        if</a:t>
            </a:r>
            <a:r>
              <a:rPr lang="en-US" altLang="ko-KR" sz="1800" b="0" dirty="0">
                <a:latin typeface="Consolas" panose="020B0609020204030204" pitchFamily="49" charset="0"/>
              </a:rPr>
              <a:t> (A[</a:t>
            </a:r>
            <a:r>
              <a:rPr lang="en-US" altLang="ko-KR" sz="1800" b="0" i="1" dirty="0" err="1">
                <a:latin typeface="Consolas" panose="020B0609020204030204" pitchFamily="49" charset="0"/>
              </a:rPr>
              <a:t>i</a:t>
            </a:r>
            <a:r>
              <a:rPr lang="en-US" altLang="ko-KR" sz="1800" b="0" dirty="0">
                <a:latin typeface="Consolas" panose="020B0609020204030204" pitchFamily="49" charset="0"/>
              </a:rPr>
              <a:t>] &lt; </a:t>
            </a:r>
            <a:r>
              <a:rPr lang="en-US" altLang="ko-KR" sz="1800" b="0" i="1" dirty="0">
                <a:latin typeface="Consolas" panose="020B0609020204030204" pitchFamily="49" charset="0"/>
              </a:rPr>
              <a:t>x</a:t>
            </a:r>
            <a:r>
              <a:rPr lang="en-US" altLang="ko-KR" sz="1800" b="0" dirty="0">
                <a:latin typeface="Consolas" panose="020B0609020204030204" pitchFamily="49" charset="0"/>
              </a:rPr>
              <a:t>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800" b="0" dirty="0"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0070C0"/>
                </a:solidFill>
                <a:latin typeface="Consolas" panose="020B0609020204030204" pitchFamily="49" charset="0"/>
              </a:rPr>
              <a:t>           </a:t>
            </a:r>
            <a:r>
              <a:rPr lang="en-US" altLang="ko-KR" sz="1800" b="0" dirty="0">
                <a:latin typeface="Consolas" panose="020B0609020204030204" pitchFamily="49" charset="0"/>
              </a:rPr>
              <a:t>lastS</a:t>
            </a:r>
            <a:r>
              <a:rPr lang="en-US" altLang="ko-KR" sz="1800" b="0" baseline="-25000" dirty="0">
                <a:latin typeface="Consolas" panose="020B0609020204030204" pitchFamily="49" charset="0"/>
              </a:rPr>
              <a:t>1</a:t>
            </a:r>
            <a:r>
              <a:rPr lang="en-US" altLang="ko-KR" sz="1800" b="0" dirty="0">
                <a:latin typeface="Consolas" panose="020B0609020204030204" pitchFamily="49" charset="0"/>
              </a:rPr>
              <a:t>++;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800" b="0" dirty="0">
                <a:solidFill>
                  <a:srgbClr val="0070C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800" b="0" dirty="0">
                <a:latin typeface="Consolas" panose="020B0609020204030204" pitchFamily="49" charset="0"/>
              </a:rPr>
              <a:t>A[lastS</a:t>
            </a:r>
            <a:r>
              <a:rPr lang="en-US" altLang="ko-KR" sz="1800" b="0" baseline="-25000" dirty="0">
                <a:latin typeface="Consolas" panose="020B0609020204030204" pitchFamily="49" charset="0"/>
              </a:rPr>
              <a:t>1</a:t>
            </a:r>
            <a:r>
              <a:rPr lang="en-US" altLang="ko-KR" sz="1800" b="0" dirty="0">
                <a:latin typeface="Consolas" panose="020B0609020204030204" pitchFamily="49" charset="0"/>
              </a:rPr>
              <a:t>] ↔ A[</a:t>
            </a:r>
            <a:r>
              <a:rPr lang="en-US" altLang="ko-KR" sz="1800" b="0" i="1" dirty="0" err="1">
                <a:latin typeface="Consolas" panose="020B0609020204030204" pitchFamily="49" charset="0"/>
              </a:rPr>
              <a:t>i</a:t>
            </a:r>
            <a:r>
              <a:rPr lang="en-US" altLang="ko-KR" sz="1800" b="0" dirty="0">
                <a:latin typeface="Consolas" panose="020B0609020204030204" pitchFamily="49" charset="0"/>
              </a:rPr>
              <a:t>];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800" b="0" dirty="0">
                <a:solidFill>
                  <a:srgbClr val="0070C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800" b="0" dirty="0"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800" b="0" dirty="0">
                <a:solidFill>
                  <a:srgbClr val="0070C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 b="0" dirty="0">
                <a:latin typeface="Consolas" panose="020B0609020204030204" pitchFamily="49" charset="0"/>
              </a:rPr>
              <a:t>A[lastS</a:t>
            </a:r>
            <a:r>
              <a:rPr lang="en-US" altLang="ko-KR" sz="1800" b="0" baseline="-25000" dirty="0">
                <a:latin typeface="Consolas" panose="020B0609020204030204" pitchFamily="49" charset="0"/>
              </a:rPr>
              <a:t>1</a:t>
            </a:r>
            <a:r>
              <a:rPr lang="en-US" altLang="ko-KR" sz="1800" b="0" dirty="0">
                <a:latin typeface="Consolas" panose="020B0609020204030204" pitchFamily="49" charset="0"/>
              </a:rPr>
              <a:t>] ↔ A[</a:t>
            </a:r>
            <a:r>
              <a:rPr lang="en-US" altLang="ko-KR" sz="1800" b="0" i="1" dirty="0">
                <a:latin typeface="Consolas" panose="020B0609020204030204" pitchFamily="49" charset="0"/>
              </a:rPr>
              <a:t>p</a:t>
            </a:r>
            <a:r>
              <a:rPr lang="en-US" altLang="ko-KR" sz="1800" b="0" dirty="0">
                <a:latin typeface="Consolas" panose="020B0609020204030204" pitchFamily="49" charset="0"/>
              </a:rPr>
              <a:t>];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800" b="0" dirty="0">
                <a:solidFill>
                  <a:srgbClr val="0070C0"/>
                </a:solidFill>
                <a:latin typeface="Consolas" panose="020B0609020204030204" pitchFamily="49" charset="0"/>
              </a:rPr>
              <a:t>    return</a:t>
            </a:r>
            <a:r>
              <a:rPr lang="en-US" altLang="ko-KR" sz="1800" b="0" dirty="0">
                <a:latin typeface="Consolas" panose="020B0609020204030204" pitchFamily="49" charset="0"/>
              </a:rPr>
              <a:t> lastS</a:t>
            </a:r>
            <a:r>
              <a:rPr lang="en-US" altLang="ko-KR" sz="1800" b="0" baseline="-25000" dirty="0">
                <a:latin typeface="Consolas" panose="020B0609020204030204" pitchFamily="49" charset="0"/>
              </a:rPr>
              <a:t>1</a:t>
            </a:r>
            <a:r>
              <a:rPr lang="en-US" altLang="ko-KR" sz="1800" b="0" dirty="0"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1800" b="0" dirty="0">
                <a:latin typeface="Consolas" panose="020B0609020204030204" pitchFamily="49" charset="0"/>
              </a:rPr>
              <a:t>} </a:t>
            </a:r>
            <a:endParaRPr lang="ko-KR" altLang="en-US" sz="1600" b="0" dirty="0">
              <a:latin typeface="Consolas" panose="020B0609020204030204" pitchFamily="49" charset="0"/>
            </a:endParaRPr>
          </a:p>
        </p:txBody>
      </p:sp>
      <p:sp>
        <p:nvSpPr>
          <p:cNvPr id="11" name="Text Box 182">
            <a:extLst>
              <a:ext uri="{FF2B5EF4-FFF2-40B4-BE49-F238E27FC236}">
                <a16:creationId xmlns:a16="http://schemas.microsoft.com/office/drawing/2014/main" id="{008548A1-5B27-449B-B742-DE023BC92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8963" y="5916613"/>
            <a:ext cx="396875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600" dirty="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S</a:t>
            </a:r>
            <a:r>
              <a:rPr lang="en-US" altLang="ko-KR" sz="1600" baseline="-25000" dirty="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12" name="Text Box 182">
            <a:extLst>
              <a:ext uri="{FF2B5EF4-FFF2-40B4-BE49-F238E27FC236}">
                <a16:creationId xmlns:a16="http://schemas.microsoft.com/office/drawing/2014/main" id="{66D1F4B8-2D6F-4BD0-910E-E898059B39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1775" y="5924550"/>
            <a:ext cx="396875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600" dirty="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S</a:t>
            </a:r>
            <a:r>
              <a:rPr lang="en-US" altLang="ko-KR" sz="1600" baseline="-25000" dirty="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2</a:t>
            </a:r>
          </a:p>
        </p:txBody>
      </p:sp>
      <p:sp>
        <p:nvSpPr>
          <p:cNvPr id="13" name="Oval 127">
            <a:extLst>
              <a:ext uri="{FF2B5EF4-FFF2-40B4-BE49-F238E27FC236}">
                <a16:creationId xmlns:a16="http://schemas.microsoft.com/office/drawing/2014/main" id="{7BC0E174-F411-4956-B69F-4BB4FA0E5C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0550" y="5337175"/>
            <a:ext cx="431800" cy="558800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graphicFrame>
        <p:nvGraphicFramePr>
          <p:cNvPr id="14" name="Group 128">
            <a:extLst>
              <a:ext uri="{FF2B5EF4-FFF2-40B4-BE49-F238E27FC236}">
                <a16:creationId xmlns:a16="http://schemas.microsoft.com/office/drawing/2014/main" id="{6A8471B1-0B67-4E55-8697-177D5A7751B1}"/>
              </a:ext>
            </a:extLst>
          </p:cNvPr>
          <p:cNvGraphicFramePr>
            <a:graphicFrameLocks noGrp="1"/>
          </p:cNvGraphicFramePr>
          <p:nvPr/>
        </p:nvGraphicFramePr>
        <p:xfrm>
          <a:off x="1778000" y="5329238"/>
          <a:ext cx="6096000" cy="5715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71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15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48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29</a:t>
                      </a:r>
                      <a:endParaRPr kumimoji="0" lang="ko-KR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?</a:t>
                      </a:r>
                      <a:endParaRPr kumimoji="0" lang="ko-KR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Line 173">
            <a:extLst>
              <a:ext uri="{FF2B5EF4-FFF2-40B4-BE49-F238E27FC236}">
                <a16:creationId xmlns:a16="http://schemas.microsoft.com/office/drawing/2014/main" id="{C30CCFD2-D203-4714-A418-7312963821EA}"/>
              </a:ext>
            </a:extLst>
          </p:cNvPr>
          <p:cNvSpPr>
            <a:spLocks noChangeShapeType="1"/>
          </p:cNvSpPr>
          <p:nvPr/>
        </p:nvSpPr>
        <p:spPr bwMode="auto">
          <a:xfrm>
            <a:off x="2387600" y="5337175"/>
            <a:ext cx="0" cy="68103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Line 174">
            <a:extLst>
              <a:ext uri="{FF2B5EF4-FFF2-40B4-BE49-F238E27FC236}">
                <a16:creationId xmlns:a16="http://schemas.microsoft.com/office/drawing/2014/main" id="{C069DF8E-4DDA-4A88-9455-22ADD0237297}"/>
              </a:ext>
            </a:extLst>
          </p:cNvPr>
          <p:cNvSpPr>
            <a:spLocks noChangeShapeType="1"/>
          </p:cNvSpPr>
          <p:nvPr/>
        </p:nvSpPr>
        <p:spPr bwMode="auto">
          <a:xfrm>
            <a:off x="4219575" y="5329238"/>
            <a:ext cx="0" cy="6826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Line 175">
            <a:extLst>
              <a:ext uri="{FF2B5EF4-FFF2-40B4-BE49-F238E27FC236}">
                <a16:creationId xmlns:a16="http://schemas.microsoft.com/office/drawing/2014/main" id="{25789BEE-94DA-4464-8603-4C1DF9F1E390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8450" y="5335588"/>
            <a:ext cx="0" cy="68103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753" name="TextBox 3">
            <a:extLst>
              <a:ext uri="{FF2B5EF4-FFF2-40B4-BE49-F238E27FC236}">
                <a16:creationId xmlns:a16="http://schemas.microsoft.com/office/drawing/2014/main" id="{695DEA6D-3CB7-41FB-B735-8F4D42610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7188" y="5910263"/>
            <a:ext cx="1108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800">
                <a:latin typeface="Arial" panose="020B0604020202020204" pitchFamily="34" charset="0"/>
                <a:ea typeface="굴림" panose="020B0600000101010101" pitchFamily="50" charset="-127"/>
              </a:rPr>
              <a:t>unknown</a:t>
            </a:r>
            <a:endParaRPr lang="ko-KR" altLang="en-US" sz="1800"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587" name="Group 195">
            <a:extLst>
              <a:ext uri="{FF2B5EF4-FFF2-40B4-BE49-F238E27FC236}">
                <a16:creationId xmlns:a16="http://schemas.microsoft.com/office/drawing/2014/main" id="{2F04A914-D3AB-427C-82F5-F61266513946}"/>
              </a:ext>
            </a:extLst>
          </p:cNvPr>
          <p:cNvGrpSpPr>
            <a:grpSpLocks/>
          </p:cNvGrpSpPr>
          <p:nvPr/>
        </p:nvGrpSpPr>
        <p:grpSpPr bwMode="auto">
          <a:xfrm>
            <a:off x="585788" y="5605463"/>
            <a:ext cx="665162" cy="427037"/>
            <a:chOff x="369" y="3531"/>
            <a:chExt cx="419" cy="269"/>
          </a:xfrm>
        </p:grpSpPr>
        <p:sp>
          <p:nvSpPr>
            <p:cNvPr id="31892" name="AutoShape 196">
              <a:extLst>
                <a:ext uri="{FF2B5EF4-FFF2-40B4-BE49-F238E27FC236}">
                  <a16:creationId xmlns:a16="http://schemas.microsoft.com/office/drawing/2014/main" id="{810C49E6-0652-400D-8FA0-8106FF450A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" y="3531"/>
              <a:ext cx="419" cy="269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ko-KR" sz="1800" i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grpSp>
          <p:nvGrpSpPr>
            <p:cNvPr id="31893" name="Group 197">
              <a:extLst>
                <a:ext uri="{FF2B5EF4-FFF2-40B4-BE49-F238E27FC236}">
                  <a16:creationId xmlns:a16="http://schemas.microsoft.com/office/drawing/2014/main" id="{27289736-3F15-479F-8B45-112089C281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" y="3531"/>
              <a:ext cx="419" cy="269"/>
              <a:chOff x="769" y="3883"/>
              <a:chExt cx="419" cy="269"/>
            </a:xfrm>
          </p:grpSpPr>
          <p:sp>
            <p:nvSpPr>
              <p:cNvPr id="31897" name="AutoShape 198">
                <a:extLst>
                  <a:ext uri="{FF2B5EF4-FFF2-40B4-BE49-F238E27FC236}">
                    <a16:creationId xmlns:a16="http://schemas.microsoft.com/office/drawing/2014/main" id="{94120788-4FA5-4696-847B-221F95AEC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9" y="3883"/>
                <a:ext cx="419" cy="269"/>
              </a:xfrm>
              <a:prstGeom prst="roundRect">
                <a:avLst>
                  <a:gd name="adj" fmla="val 16667"/>
                </a:avLst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ko-KR" sz="1800" i="0">
                  <a:latin typeface="Times New Roman" panose="02020603050405020304" pitchFamily="18" charset="0"/>
                  <a:ea typeface="굴림" panose="020B0600000101010101" pitchFamily="50" charset="-127"/>
                </a:endParaRPr>
              </a:p>
            </p:txBody>
          </p:sp>
          <p:sp>
            <p:nvSpPr>
              <p:cNvPr id="31898" name="Text Box 199">
                <a:extLst>
                  <a:ext uri="{FF2B5EF4-FFF2-40B4-BE49-F238E27FC236}">
                    <a16:creationId xmlns:a16="http://schemas.microsoft.com/office/drawing/2014/main" id="{7A537202-3FF8-4C4D-A20D-9249DC2CDC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8" y="3919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ko-KR" sz="1400" i="0">
                    <a:solidFill>
                      <a:schemeClr val="accent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rPr>
                  <a:t> </a:t>
                </a:r>
                <a:r>
                  <a:rPr lang="en-US" altLang="ko-KR" sz="1200" i="0">
                    <a:solidFill>
                      <a:schemeClr val="accent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rPr>
                  <a:t>1</a:t>
                </a:r>
                <a:endParaRPr lang="ko-KR" altLang="en-US" sz="1200" i="0">
                  <a:solidFill>
                    <a:schemeClr val="accent1"/>
                  </a:solidFill>
                  <a:latin typeface="Times New Roman" panose="02020603050405020304" pitchFamily="18" charset="0"/>
                  <a:ea typeface="굴림" panose="020B0600000101010101" pitchFamily="50" charset="-127"/>
                </a:endParaRPr>
              </a:p>
            </p:txBody>
          </p:sp>
        </p:grpSp>
        <p:grpSp>
          <p:nvGrpSpPr>
            <p:cNvPr id="31894" name="Group 200">
              <a:extLst>
                <a:ext uri="{FF2B5EF4-FFF2-40B4-BE49-F238E27FC236}">
                  <a16:creationId xmlns:a16="http://schemas.microsoft.com/office/drawing/2014/main" id="{A216CA83-3429-4D33-A5C7-EBA6F28FA3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" y="3531"/>
              <a:ext cx="419" cy="269"/>
              <a:chOff x="769" y="3883"/>
              <a:chExt cx="419" cy="269"/>
            </a:xfrm>
          </p:grpSpPr>
          <p:sp>
            <p:nvSpPr>
              <p:cNvPr id="31895" name="AutoShape 201">
                <a:extLst>
                  <a:ext uri="{FF2B5EF4-FFF2-40B4-BE49-F238E27FC236}">
                    <a16:creationId xmlns:a16="http://schemas.microsoft.com/office/drawing/2014/main" id="{ACF047CD-E918-4A56-B1F8-50AFE74B0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9" y="3883"/>
                <a:ext cx="419" cy="269"/>
              </a:xfrm>
              <a:prstGeom prst="roundRect">
                <a:avLst>
                  <a:gd name="adj" fmla="val 16667"/>
                </a:avLst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ko-KR" sz="1800" i="0">
                  <a:solidFill>
                    <a:srgbClr val="FF33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endParaRPr>
              </a:p>
            </p:txBody>
          </p:sp>
          <p:sp>
            <p:nvSpPr>
              <p:cNvPr id="31896" name="Text Box 202">
                <a:extLst>
                  <a:ext uri="{FF2B5EF4-FFF2-40B4-BE49-F238E27FC236}">
                    <a16:creationId xmlns:a16="http://schemas.microsoft.com/office/drawing/2014/main" id="{87140325-65D7-417B-A9CE-A3ACDED633A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8" y="3919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ko-KR" sz="1400" i="0">
                    <a:solidFill>
                      <a:srgbClr val="FF3300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rPr>
                  <a:t> </a:t>
                </a:r>
                <a:r>
                  <a:rPr lang="en-US" altLang="ko-KR" sz="1200" i="0">
                    <a:solidFill>
                      <a:srgbClr val="FF3300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rPr>
                  <a:t>1</a:t>
                </a:r>
                <a:endParaRPr lang="ko-KR" altLang="en-US" sz="1200" i="0">
                  <a:solidFill>
                    <a:srgbClr val="FF33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endParaRPr>
              </a:p>
            </p:txBody>
          </p:sp>
        </p:grpSp>
      </p:grpSp>
      <p:cxnSp>
        <p:nvCxnSpPr>
          <p:cNvPr id="31747" name="AutoShape 2">
            <a:extLst>
              <a:ext uri="{FF2B5EF4-FFF2-40B4-BE49-F238E27FC236}">
                <a16:creationId xmlns:a16="http://schemas.microsoft.com/office/drawing/2014/main" id="{EC1E915C-0797-4DB4-B775-B0A25A1A0E53}"/>
              </a:ext>
            </a:extLst>
          </p:cNvPr>
          <p:cNvCxnSpPr>
            <a:cxnSpLocks noChangeShapeType="1"/>
            <a:stCxn id="31753" idx="0"/>
            <a:endCxn id="31751" idx="2"/>
          </p:cNvCxnSpPr>
          <p:nvPr/>
        </p:nvCxnSpPr>
        <p:spPr bwMode="auto">
          <a:xfrm flipV="1">
            <a:off x="1350963" y="3981450"/>
            <a:ext cx="985837" cy="5984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48" name="AutoShape 3">
            <a:extLst>
              <a:ext uri="{FF2B5EF4-FFF2-40B4-BE49-F238E27FC236}">
                <a16:creationId xmlns:a16="http://schemas.microsoft.com/office/drawing/2014/main" id="{4EB39674-6346-41F7-A38E-AF7AE2394471}"/>
              </a:ext>
            </a:extLst>
          </p:cNvPr>
          <p:cNvCxnSpPr>
            <a:cxnSpLocks noChangeShapeType="1"/>
            <a:endCxn id="31751" idx="2"/>
          </p:cNvCxnSpPr>
          <p:nvPr/>
        </p:nvCxnSpPr>
        <p:spPr bwMode="auto">
          <a:xfrm flipH="1" flipV="1">
            <a:off x="2336800" y="3981450"/>
            <a:ext cx="992188" cy="5984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49" name="AutoShape 4">
            <a:extLst>
              <a:ext uri="{FF2B5EF4-FFF2-40B4-BE49-F238E27FC236}">
                <a16:creationId xmlns:a16="http://schemas.microsoft.com/office/drawing/2014/main" id="{D3BB6577-1BAA-4870-A9E6-8407384E81D3}"/>
              </a:ext>
            </a:extLst>
          </p:cNvPr>
          <p:cNvCxnSpPr>
            <a:cxnSpLocks noChangeShapeType="1"/>
            <a:stCxn id="31771" idx="0"/>
            <a:endCxn id="31753" idx="2"/>
          </p:cNvCxnSpPr>
          <p:nvPr/>
        </p:nvCxnSpPr>
        <p:spPr bwMode="auto">
          <a:xfrm flipV="1">
            <a:off x="919163" y="5006975"/>
            <a:ext cx="431800" cy="5984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50" name="AutoShape 6">
            <a:extLst>
              <a:ext uri="{FF2B5EF4-FFF2-40B4-BE49-F238E27FC236}">
                <a16:creationId xmlns:a16="http://schemas.microsoft.com/office/drawing/2014/main" id="{D671182E-D713-4EC9-A8C7-076B8A718DE2}"/>
              </a:ext>
            </a:extLst>
          </p:cNvPr>
          <p:cNvCxnSpPr>
            <a:cxnSpLocks noChangeShapeType="1"/>
            <a:stCxn id="31753" idx="2"/>
            <a:endCxn id="31773" idx="0"/>
          </p:cNvCxnSpPr>
          <p:nvPr/>
        </p:nvCxnSpPr>
        <p:spPr bwMode="auto">
          <a:xfrm>
            <a:off x="1350963" y="5006975"/>
            <a:ext cx="466725" cy="5984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751" name="AutoShape 8">
            <a:extLst>
              <a:ext uri="{FF2B5EF4-FFF2-40B4-BE49-F238E27FC236}">
                <a16:creationId xmlns:a16="http://schemas.microsoft.com/office/drawing/2014/main" id="{A546F9A4-597E-4D75-82B7-020DA2EF2E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2525" y="3554413"/>
            <a:ext cx="2366963" cy="427037"/>
          </a:xfrm>
          <a:prstGeom prst="roundRect">
            <a:avLst>
              <a:gd name="adj" fmla="val 16667"/>
            </a:avLst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ko-KR" sz="1400" i="0">
              <a:solidFill>
                <a:schemeClr val="accent1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31752" name="AutoShape 9">
            <a:extLst>
              <a:ext uri="{FF2B5EF4-FFF2-40B4-BE49-F238E27FC236}">
                <a16:creationId xmlns:a16="http://schemas.microsoft.com/office/drawing/2014/main" id="{96C8D1F3-E439-4B89-A7B5-478CC38058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3288" y="3554413"/>
            <a:ext cx="1528762" cy="427037"/>
          </a:xfrm>
          <a:prstGeom prst="roundRect">
            <a:avLst>
              <a:gd name="adj" fmla="val 16667"/>
            </a:avLst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ko-KR" sz="1800" i="0">
              <a:solidFill>
                <a:schemeClr val="accent1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31753" name="AutoShape 10">
            <a:extLst>
              <a:ext uri="{FF2B5EF4-FFF2-40B4-BE49-F238E27FC236}">
                <a16:creationId xmlns:a16="http://schemas.microsoft.com/office/drawing/2014/main" id="{8809B3D6-1D92-4B55-8D64-2F03B1D71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613" y="4579938"/>
            <a:ext cx="1281112" cy="427037"/>
          </a:xfrm>
          <a:prstGeom prst="roundRect">
            <a:avLst>
              <a:gd name="adj" fmla="val 16667"/>
            </a:avLst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ko-KR" sz="1800" i="0">
              <a:solidFill>
                <a:schemeClr val="accent1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31754" name="AutoShape 12">
            <a:extLst>
              <a:ext uri="{FF2B5EF4-FFF2-40B4-BE49-F238E27FC236}">
                <a16:creationId xmlns:a16="http://schemas.microsoft.com/office/drawing/2014/main" id="{83356503-4D6E-4BA3-8006-5AE3187BA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75" y="4579938"/>
            <a:ext cx="1001713" cy="427037"/>
          </a:xfrm>
          <a:prstGeom prst="roundRect">
            <a:avLst>
              <a:gd name="adj" fmla="val 16667"/>
            </a:avLst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ko-KR" sz="1800" i="0">
              <a:solidFill>
                <a:schemeClr val="accent1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31755" name="AutoShape 13">
            <a:extLst>
              <a:ext uri="{FF2B5EF4-FFF2-40B4-BE49-F238E27FC236}">
                <a16:creationId xmlns:a16="http://schemas.microsoft.com/office/drawing/2014/main" id="{D310C22B-5404-45C6-B154-20464F014F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1050" y="4579938"/>
            <a:ext cx="644525" cy="427037"/>
          </a:xfrm>
          <a:prstGeom prst="roundRect">
            <a:avLst>
              <a:gd name="adj" fmla="val 16667"/>
            </a:avLst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ko-KR" sz="1800" i="0">
              <a:solidFill>
                <a:schemeClr val="accent1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31756" name="AutoShape 15">
            <a:extLst>
              <a:ext uri="{FF2B5EF4-FFF2-40B4-BE49-F238E27FC236}">
                <a16:creationId xmlns:a16="http://schemas.microsoft.com/office/drawing/2014/main" id="{4CE785A7-1EC7-4D46-BB10-9B112A2AE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5613" y="4589463"/>
            <a:ext cx="652462" cy="427037"/>
          </a:xfrm>
          <a:prstGeom prst="roundRect">
            <a:avLst>
              <a:gd name="adj" fmla="val 16667"/>
            </a:avLst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ko-KR" sz="1800" i="0">
              <a:solidFill>
                <a:schemeClr val="folHlink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31757" name="AutoShape 17">
            <a:extLst>
              <a:ext uri="{FF2B5EF4-FFF2-40B4-BE49-F238E27FC236}">
                <a16:creationId xmlns:a16="http://schemas.microsoft.com/office/drawing/2014/main" id="{3F556F4C-68A5-4ED5-85CC-DFC2B166A2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250" y="5605463"/>
            <a:ext cx="665163" cy="427037"/>
          </a:xfrm>
          <a:prstGeom prst="roundRect">
            <a:avLst>
              <a:gd name="adj" fmla="val 16667"/>
            </a:avLst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ko-KR" sz="1800" i="0">
              <a:solidFill>
                <a:schemeClr val="folHlink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31758" name="AutoShape 18">
            <a:extLst>
              <a:ext uri="{FF2B5EF4-FFF2-40B4-BE49-F238E27FC236}">
                <a16:creationId xmlns:a16="http://schemas.microsoft.com/office/drawing/2014/main" id="{94C9A9EE-ACE1-4727-ABB4-6FA53971F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8475" y="5605463"/>
            <a:ext cx="641350" cy="427037"/>
          </a:xfrm>
          <a:prstGeom prst="roundRect">
            <a:avLst>
              <a:gd name="adj" fmla="val 16667"/>
            </a:avLst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ko-KR" sz="1800" i="0">
              <a:solidFill>
                <a:schemeClr val="folHlink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cxnSp>
        <p:nvCxnSpPr>
          <p:cNvPr id="31759" name="AutoShape 21">
            <a:extLst>
              <a:ext uri="{FF2B5EF4-FFF2-40B4-BE49-F238E27FC236}">
                <a16:creationId xmlns:a16="http://schemas.microsoft.com/office/drawing/2014/main" id="{5C86C53D-D724-4E30-94F5-81C75C5E9774}"/>
              </a:ext>
            </a:extLst>
          </p:cNvPr>
          <p:cNvCxnSpPr>
            <a:cxnSpLocks noChangeShapeType="1"/>
            <a:stCxn id="31754" idx="0"/>
            <a:endCxn id="31752" idx="2"/>
          </p:cNvCxnSpPr>
          <p:nvPr/>
        </p:nvCxnSpPr>
        <p:spPr bwMode="auto">
          <a:xfrm flipV="1">
            <a:off x="5343525" y="3981450"/>
            <a:ext cx="1404938" cy="5984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60" name="AutoShape 22">
            <a:extLst>
              <a:ext uri="{FF2B5EF4-FFF2-40B4-BE49-F238E27FC236}">
                <a16:creationId xmlns:a16="http://schemas.microsoft.com/office/drawing/2014/main" id="{FB337032-F64F-4717-9B68-B8F3C4F63F51}"/>
              </a:ext>
            </a:extLst>
          </p:cNvPr>
          <p:cNvCxnSpPr>
            <a:cxnSpLocks noChangeShapeType="1"/>
            <a:stCxn id="31755" idx="0"/>
            <a:endCxn id="31752" idx="2"/>
          </p:cNvCxnSpPr>
          <p:nvPr/>
        </p:nvCxnSpPr>
        <p:spPr bwMode="auto">
          <a:xfrm flipH="1" flipV="1">
            <a:off x="6748463" y="3981450"/>
            <a:ext cx="704850" cy="5984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61" name="AutoShape 23">
            <a:extLst>
              <a:ext uri="{FF2B5EF4-FFF2-40B4-BE49-F238E27FC236}">
                <a16:creationId xmlns:a16="http://schemas.microsoft.com/office/drawing/2014/main" id="{7BF43D55-DBD0-4FC4-A020-3FCB0F35AA4A}"/>
              </a:ext>
            </a:extLst>
          </p:cNvPr>
          <p:cNvCxnSpPr>
            <a:cxnSpLocks noChangeShapeType="1"/>
            <a:stCxn id="31757" idx="0"/>
            <a:endCxn id="31754" idx="2"/>
          </p:cNvCxnSpPr>
          <p:nvPr/>
        </p:nvCxnSpPr>
        <p:spPr bwMode="auto">
          <a:xfrm flipV="1">
            <a:off x="5000625" y="5006975"/>
            <a:ext cx="342900" cy="5984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62" name="AutoShape 25">
            <a:extLst>
              <a:ext uri="{FF2B5EF4-FFF2-40B4-BE49-F238E27FC236}">
                <a16:creationId xmlns:a16="http://schemas.microsoft.com/office/drawing/2014/main" id="{B319A293-D023-4510-9461-C8F841900513}"/>
              </a:ext>
            </a:extLst>
          </p:cNvPr>
          <p:cNvCxnSpPr>
            <a:cxnSpLocks noChangeShapeType="1"/>
            <a:stCxn id="31754" idx="2"/>
            <a:endCxn id="31758" idx="0"/>
          </p:cNvCxnSpPr>
          <p:nvPr/>
        </p:nvCxnSpPr>
        <p:spPr bwMode="auto">
          <a:xfrm>
            <a:off x="5343525" y="5006975"/>
            <a:ext cx="555625" cy="5984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763" name="AutoShape 27">
            <a:extLst>
              <a:ext uri="{FF2B5EF4-FFF2-40B4-BE49-F238E27FC236}">
                <a16:creationId xmlns:a16="http://schemas.microsoft.com/office/drawing/2014/main" id="{98411F37-2A0F-44B6-ADC8-783972469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2349500"/>
            <a:ext cx="4572000" cy="519113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i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5  </a:t>
            </a:r>
            <a:r>
              <a:rPr lang="en-US" altLang="ko-KR" sz="1200" i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1</a:t>
            </a:r>
            <a:r>
              <a:rPr lang="en-US" altLang="ko-KR" sz="2000" i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 </a:t>
            </a:r>
            <a:r>
              <a:rPr lang="en-US" altLang="ko-KR" i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9</a:t>
            </a:r>
            <a:r>
              <a:rPr lang="en-US" altLang="ko-KR" sz="2000" i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 </a:t>
            </a:r>
            <a:r>
              <a:rPr lang="en-US" altLang="ko-KR" sz="1800" i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4</a:t>
            </a:r>
            <a:r>
              <a:rPr lang="en-US" altLang="ko-KR" sz="2000" i="0">
                <a:latin typeface="Times New Roman" panose="02020603050405020304" pitchFamily="18" charset="0"/>
                <a:ea typeface="굴림" panose="020B0600000101010101" pitchFamily="50" charset="-127"/>
              </a:rPr>
              <a:t>  </a:t>
            </a:r>
            <a:r>
              <a:rPr lang="en-US" altLang="ko-KR" sz="1400" i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2</a:t>
            </a:r>
            <a:r>
              <a:rPr lang="en-US" altLang="ko-KR" sz="2000" i="0">
                <a:latin typeface="Times New Roman" panose="02020603050405020304" pitchFamily="18" charset="0"/>
                <a:ea typeface="굴림" panose="020B0600000101010101" pitchFamily="50" charset="-127"/>
              </a:rPr>
              <a:t>  </a:t>
            </a:r>
            <a:r>
              <a:rPr lang="en-US" altLang="ko-KR" sz="2400" i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6</a:t>
            </a:r>
            <a:r>
              <a:rPr lang="en-US" altLang="ko-KR" sz="2000" i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 </a:t>
            </a:r>
            <a:r>
              <a:rPr lang="en-US" altLang="ko-KR" sz="2800" i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8</a:t>
            </a:r>
            <a:r>
              <a:rPr lang="en-US" altLang="ko-KR" sz="2000" i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 </a:t>
            </a:r>
            <a:r>
              <a:rPr lang="en-US" altLang="ko-KR" sz="1600" i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3</a:t>
            </a:r>
          </a:p>
        </p:txBody>
      </p:sp>
      <p:cxnSp>
        <p:nvCxnSpPr>
          <p:cNvPr id="31764" name="AutoShape 28">
            <a:extLst>
              <a:ext uri="{FF2B5EF4-FFF2-40B4-BE49-F238E27FC236}">
                <a16:creationId xmlns:a16="http://schemas.microsoft.com/office/drawing/2014/main" id="{458CC91B-EDA8-436A-974C-22F049473EC8}"/>
              </a:ext>
            </a:extLst>
          </p:cNvPr>
          <p:cNvCxnSpPr>
            <a:cxnSpLocks noChangeShapeType="1"/>
            <a:stCxn id="31751" idx="0"/>
            <a:endCxn id="31763" idx="2"/>
          </p:cNvCxnSpPr>
          <p:nvPr/>
        </p:nvCxnSpPr>
        <p:spPr bwMode="auto">
          <a:xfrm flipV="1">
            <a:off x="2336800" y="2887663"/>
            <a:ext cx="2082800" cy="6667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765" name="AutoShape 29">
            <a:extLst>
              <a:ext uri="{FF2B5EF4-FFF2-40B4-BE49-F238E27FC236}">
                <a16:creationId xmlns:a16="http://schemas.microsoft.com/office/drawing/2014/main" id="{CAF67B7C-2670-4F5A-BB97-7B5F7C898091}"/>
              </a:ext>
            </a:extLst>
          </p:cNvPr>
          <p:cNvCxnSpPr>
            <a:cxnSpLocks noChangeShapeType="1"/>
            <a:stCxn id="31752" idx="0"/>
            <a:endCxn id="31763" idx="2"/>
          </p:cNvCxnSpPr>
          <p:nvPr/>
        </p:nvCxnSpPr>
        <p:spPr bwMode="auto">
          <a:xfrm flipH="1" flipV="1">
            <a:off x="4419600" y="2887663"/>
            <a:ext cx="2328863" cy="6667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87432" name="Group 40">
            <a:extLst>
              <a:ext uri="{FF2B5EF4-FFF2-40B4-BE49-F238E27FC236}">
                <a16:creationId xmlns:a16="http://schemas.microsoft.com/office/drawing/2014/main" id="{40974623-A2FE-4C27-8D89-4326A2861463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2349500"/>
            <a:ext cx="4572000" cy="519113"/>
            <a:chOff x="1344" y="1080"/>
            <a:chExt cx="2880" cy="327"/>
          </a:xfrm>
        </p:grpSpPr>
        <p:sp>
          <p:nvSpPr>
            <p:cNvPr id="187431" name="Rectangle 39">
              <a:extLst>
                <a:ext uri="{FF2B5EF4-FFF2-40B4-BE49-F238E27FC236}">
                  <a16:creationId xmlns:a16="http://schemas.microsoft.com/office/drawing/2014/main" id="{CF3B8585-F0F7-4296-A754-8B37B3897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6" y="1088"/>
              <a:ext cx="176" cy="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endParaRPr>
            </a:p>
          </p:txBody>
        </p:sp>
        <p:grpSp>
          <p:nvGrpSpPr>
            <p:cNvPr id="31888" name="Group 38">
              <a:extLst>
                <a:ext uri="{FF2B5EF4-FFF2-40B4-BE49-F238E27FC236}">
                  <a16:creationId xmlns:a16="http://schemas.microsoft.com/office/drawing/2014/main" id="{EFC25237-C795-4875-ABFA-6FFA1DE1AA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4" y="1080"/>
              <a:ext cx="2880" cy="327"/>
              <a:chOff x="1344" y="1176"/>
              <a:chExt cx="2880" cy="327"/>
            </a:xfrm>
          </p:grpSpPr>
          <p:sp>
            <p:nvSpPr>
              <p:cNvPr id="187429" name="Rectangle 37">
                <a:extLst>
                  <a:ext uri="{FF2B5EF4-FFF2-40B4-BE49-F238E27FC236}">
                    <a16:creationId xmlns:a16="http://schemas.microsoft.com/office/drawing/2014/main" id="{8D375E14-BF22-4BEC-9C42-BF45B50ECC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4" y="1192"/>
                <a:ext cx="560" cy="304"/>
              </a:xfrm>
              <a:prstGeom prst="rect">
                <a:avLst/>
              </a:prstGeom>
              <a:solidFill>
                <a:srgbClr val="FF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FFFFFF"/>
                    </a:outerShdw>
                  </a:effectLst>
                  <a:ea typeface="굴림" panose="020B0600000101010101" pitchFamily="50" charset="-127"/>
                </a:endParaRPr>
              </a:p>
            </p:txBody>
          </p:sp>
          <p:sp>
            <p:nvSpPr>
              <p:cNvPr id="187428" name="Rectangle 36">
                <a:extLst>
                  <a:ext uri="{FF2B5EF4-FFF2-40B4-BE49-F238E27FC236}">
                    <a16:creationId xmlns:a16="http://schemas.microsoft.com/office/drawing/2014/main" id="{18DDE9C3-BB13-4D36-B101-0A29BECF8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6" y="1192"/>
                <a:ext cx="560" cy="304"/>
              </a:xfrm>
              <a:prstGeom prst="rect">
                <a:avLst/>
              </a:prstGeom>
              <a:solidFill>
                <a:srgbClr val="CCFF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FFFFFF"/>
                    </a:outerShdw>
                  </a:effectLst>
                  <a:ea typeface="굴림" panose="020B0600000101010101" pitchFamily="50" charset="-127"/>
                </a:endParaRPr>
              </a:p>
            </p:txBody>
          </p:sp>
          <p:sp>
            <p:nvSpPr>
              <p:cNvPr id="31891" name="AutoShape 33">
                <a:extLst>
                  <a:ext uri="{FF2B5EF4-FFF2-40B4-BE49-F238E27FC236}">
                    <a16:creationId xmlns:a16="http://schemas.microsoft.com/office/drawing/2014/main" id="{DF469869-C78C-4153-9755-927FEC631F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176"/>
                <a:ext cx="2880" cy="327"/>
              </a:xfrm>
              <a:prstGeom prst="roundRect">
                <a:avLst>
                  <a:gd name="adj" fmla="val 16667"/>
                </a:avLst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1600" i="0">
                    <a:solidFill>
                      <a:schemeClr val="accent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rPr>
                  <a:t>3</a:t>
                </a:r>
                <a:r>
                  <a:rPr lang="en-US" altLang="ko-KR" sz="1400" i="0">
                    <a:solidFill>
                      <a:schemeClr val="accent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rPr>
                  <a:t>  </a:t>
                </a:r>
                <a:r>
                  <a:rPr lang="en-US" altLang="ko-KR" sz="1200" i="0">
                    <a:solidFill>
                      <a:schemeClr val="accent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rPr>
                  <a:t>1</a:t>
                </a:r>
                <a:r>
                  <a:rPr lang="en-US" altLang="ko-KR" sz="2000" i="0">
                    <a:solidFill>
                      <a:schemeClr val="accent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rPr>
                  <a:t>  </a:t>
                </a:r>
                <a:r>
                  <a:rPr lang="en-US" altLang="ko-KR" sz="1800" i="0">
                    <a:solidFill>
                      <a:schemeClr val="accent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rPr>
                  <a:t>4</a:t>
                </a:r>
                <a:r>
                  <a:rPr lang="en-US" altLang="ko-KR" sz="2000" i="0">
                    <a:solidFill>
                      <a:schemeClr val="accent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rPr>
                  <a:t>  </a:t>
                </a:r>
                <a:r>
                  <a:rPr lang="en-US" altLang="ko-KR" sz="1400" i="0">
                    <a:solidFill>
                      <a:schemeClr val="accent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rPr>
                  <a:t>2</a:t>
                </a:r>
                <a:r>
                  <a:rPr lang="en-US" altLang="ko-KR" sz="2000" i="0">
                    <a:solidFill>
                      <a:schemeClr val="accent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rPr>
                  <a:t>  </a:t>
                </a:r>
                <a:r>
                  <a:rPr lang="en-US" altLang="ko-KR" sz="2000" b="1" i="0">
                    <a:latin typeface="Times New Roman" panose="02020603050405020304" pitchFamily="18" charset="0"/>
                    <a:ea typeface="굴림" panose="020B0600000101010101" pitchFamily="50" charset="-127"/>
                  </a:rPr>
                  <a:t>5</a:t>
                </a:r>
                <a:r>
                  <a:rPr lang="en-US" altLang="ko-KR" sz="2000" i="0">
                    <a:solidFill>
                      <a:schemeClr val="accent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rPr>
                  <a:t>  </a:t>
                </a:r>
                <a:r>
                  <a:rPr lang="en-US" altLang="ko-KR" i="0">
                    <a:solidFill>
                      <a:schemeClr val="accent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rPr>
                  <a:t>9</a:t>
                </a:r>
                <a:r>
                  <a:rPr lang="en-US" altLang="ko-KR" sz="2000" i="0">
                    <a:solidFill>
                      <a:schemeClr val="accent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rPr>
                  <a:t>  </a:t>
                </a:r>
                <a:r>
                  <a:rPr lang="en-US" altLang="ko-KR" sz="2400" i="0">
                    <a:solidFill>
                      <a:schemeClr val="accent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rPr>
                  <a:t>6</a:t>
                </a:r>
                <a:r>
                  <a:rPr lang="en-US" altLang="ko-KR" sz="2000" i="0">
                    <a:solidFill>
                      <a:schemeClr val="accent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rPr>
                  <a:t>  </a:t>
                </a:r>
                <a:r>
                  <a:rPr lang="en-US" altLang="ko-KR" sz="2800" i="0">
                    <a:solidFill>
                      <a:schemeClr val="accent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rPr>
                  <a:t>8</a:t>
                </a:r>
              </a:p>
            </p:txBody>
          </p:sp>
        </p:grpSp>
      </p:grpSp>
      <p:grpSp>
        <p:nvGrpSpPr>
          <p:cNvPr id="187446" name="Group 54">
            <a:extLst>
              <a:ext uri="{FF2B5EF4-FFF2-40B4-BE49-F238E27FC236}">
                <a16:creationId xmlns:a16="http://schemas.microsoft.com/office/drawing/2014/main" id="{B771E125-1615-474D-BAF2-B3726449FAD4}"/>
              </a:ext>
            </a:extLst>
          </p:cNvPr>
          <p:cNvGrpSpPr>
            <a:grpSpLocks/>
          </p:cNvGrpSpPr>
          <p:nvPr/>
        </p:nvGrpSpPr>
        <p:grpSpPr bwMode="auto">
          <a:xfrm>
            <a:off x="709613" y="4573588"/>
            <a:ext cx="1281112" cy="427037"/>
            <a:chOff x="1039" y="3181"/>
            <a:chExt cx="807" cy="269"/>
          </a:xfrm>
        </p:grpSpPr>
        <p:sp>
          <p:nvSpPr>
            <p:cNvPr id="31885" name="Text Box 45">
              <a:extLst>
                <a:ext uri="{FF2B5EF4-FFF2-40B4-BE49-F238E27FC236}">
                  <a16:creationId xmlns:a16="http://schemas.microsoft.com/office/drawing/2014/main" id="{FF28D366-6D27-478E-BECB-BB027E7F1F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2" y="3215"/>
              <a:ext cx="28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1600" i="0">
                  <a:solidFill>
                    <a:schemeClr val="accent1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2 </a:t>
              </a:r>
              <a:r>
                <a:rPr lang="en-US" altLang="ko-KR" sz="1400" i="0">
                  <a:solidFill>
                    <a:schemeClr val="accent1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 </a:t>
              </a:r>
              <a:r>
                <a:rPr lang="en-US" altLang="ko-KR" sz="1200" i="0">
                  <a:solidFill>
                    <a:schemeClr val="accent1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1</a:t>
              </a:r>
              <a:endParaRPr lang="ko-KR" altLang="en-US" sz="1200" i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sp>
          <p:nvSpPr>
            <p:cNvPr id="31886" name="AutoShape 53">
              <a:extLst>
                <a:ext uri="{FF2B5EF4-FFF2-40B4-BE49-F238E27FC236}">
                  <a16:creationId xmlns:a16="http://schemas.microsoft.com/office/drawing/2014/main" id="{450B4F4E-8A32-4783-B84B-1FD95F9AFA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9" y="3181"/>
              <a:ext cx="807" cy="269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ko-KR" sz="1800" i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</p:grpSp>
      <p:sp>
        <p:nvSpPr>
          <p:cNvPr id="187444" name="AutoShape 52">
            <a:extLst>
              <a:ext uri="{FF2B5EF4-FFF2-40B4-BE49-F238E27FC236}">
                <a16:creationId xmlns:a16="http://schemas.microsoft.com/office/drawing/2014/main" id="{43859C61-971C-47C0-B2E3-D9213E7616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9825" y="3567113"/>
            <a:ext cx="2366963" cy="427037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600" i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3 </a:t>
            </a:r>
            <a:r>
              <a:rPr lang="en-US" altLang="ko-KR" sz="1400" i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</a:t>
            </a:r>
            <a:r>
              <a:rPr lang="en-US" altLang="ko-KR" sz="1200" i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1</a:t>
            </a:r>
            <a:r>
              <a:rPr lang="en-US" altLang="ko-KR" sz="2000" i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 </a:t>
            </a:r>
            <a:r>
              <a:rPr lang="en-US" altLang="ko-KR" sz="1800" i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4  </a:t>
            </a:r>
            <a:r>
              <a:rPr lang="en-US" altLang="ko-KR" sz="1400" i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2</a:t>
            </a:r>
          </a:p>
        </p:txBody>
      </p:sp>
      <p:grpSp>
        <p:nvGrpSpPr>
          <p:cNvPr id="187436" name="Group 44">
            <a:extLst>
              <a:ext uri="{FF2B5EF4-FFF2-40B4-BE49-F238E27FC236}">
                <a16:creationId xmlns:a16="http://schemas.microsoft.com/office/drawing/2014/main" id="{687B73DE-013F-4B6B-8DA5-EBFE4F5A4FC6}"/>
              </a:ext>
            </a:extLst>
          </p:cNvPr>
          <p:cNvGrpSpPr>
            <a:grpSpLocks/>
          </p:cNvGrpSpPr>
          <p:nvPr/>
        </p:nvGrpSpPr>
        <p:grpSpPr bwMode="auto">
          <a:xfrm>
            <a:off x="1139825" y="3567113"/>
            <a:ext cx="2379663" cy="427037"/>
            <a:chOff x="726" y="1943"/>
            <a:chExt cx="1491" cy="269"/>
          </a:xfrm>
        </p:grpSpPr>
        <p:sp>
          <p:nvSpPr>
            <p:cNvPr id="187435" name="Rectangle 43">
              <a:extLst>
                <a:ext uri="{FF2B5EF4-FFF2-40B4-BE49-F238E27FC236}">
                  <a16:creationId xmlns:a16="http://schemas.microsoft.com/office/drawing/2014/main" id="{C26FF9E6-2A71-40BA-A56C-1AAC257FBC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1960"/>
              <a:ext cx="154" cy="240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FFFFFF"/>
                  </a:outerShdw>
                </a:effectLst>
                <a:ea typeface="굴림" panose="020B0600000101010101" pitchFamily="50" charset="-127"/>
              </a:endParaRPr>
            </a:p>
          </p:txBody>
        </p:sp>
        <p:sp>
          <p:nvSpPr>
            <p:cNvPr id="187434" name="Rectangle 42">
              <a:extLst>
                <a:ext uri="{FF2B5EF4-FFF2-40B4-BE49-F238E27FC236}">
                  <a16:creationId xmlns:a16="http://schemas.microsoft.com/office/drawing/2014/main" id="{EE0D05A4-974F-424A-8359-FF32C4E6EC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" y="1960"/>
              <a:ext cx="216" cy="240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FFFFFF"/>
                  </a:outerShdw>
                </a:effectLst>
                <a:ea typeface="굴림" panose="020B0600000101010101" pitchFamily="50" charset="-127"/>
              </a:endParaRPr>
            </a:p>
          </p:txBody>
        </p:sp>
        <p:sp>
          <p:nvSpPr>
            <p:cNvPr id="187433" name="Rectangle 41">
              <a:extLst>
                <a:ext uri="{FF2B5EF4-FFF2-40B4-BE49-F238E27FC236}">
                  <a16:creationId xmlns:a16="http://schemas.microsoft.com/office/drawing/2014/main" id="{B32923F7-4358-41A0-AA02-8A7432B725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2" y="1952"/>
              <a:ext cx="144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endParaRPr>
            </a:p>
          </p:txBody>
        </p:sp>
        <p:sp>
          <p:nvSpPr>
            <p:cNvPr id="31884" name="AutoShape 35">
              <a:extLst>
                <a:ext uri="{FF2B5EF4-FFF2-40B4-BE49-F238E27FC236}">
                  <a16:creationId xmlns:a16="http://schemas.microsoft.com/office/drawing/2014/main" id="{DF22AA62-F61E-4EB5-936D-EDBA4FD869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" y="1943"/>
              <a:ext cx="1491" cy="269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400" i="0">
                  <a:solidFill>
                    <a:schemeClr val="accent1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2</a:t>
              </a:r>
              <a:r>
                <a:rPr lang="en-US" altLang="ko-KR" sz="1600" i="0">
                  <a:solidFill>
                    <a:schemeClr val="accent1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  </a:t>
              </a:r>
              <a:r>
                <a:rPr lang="en-US" altLang="ko-KR" sz="1200" i="0">
                  <a:solidFill>
                    <a:schemeClr val="accent1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1</a:t>
              </a:r>
              <a:r>
                <a:rPr lang="en-US" altLang="ko-KR" sz="2000" i="0">
                  <a:solidFill>
                    <a:schemeClr val="accent1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  </a:t>
              </a:r>
              <a:r>
                <a:rPr lang="en-US" altLang="ko-KR" sz="1600" b="1" i="0">
                  <a:latin typeface="Times New Roman" panose="02020603050405020304" pitchFamily="18" charset="0"/>
                  <a:ea typeface="굴림" panose="020B0600000101010101" pitchFamily="50" charset="-127"/>
                </a:rPr>
                <a:t>3</a:t>
              </a:r>
              <a:r>
                <a:rPr lang="en-US" altLang="ko-KR" sz="2000" i="0">
                  <a:solidFill>
                    <a:schemeClr val="accent1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  </a:t>
              </a:r>
              <a:r>
                <a:rPr lang="en-US" altLang="ko-KR" sz="1800" i="0">
                  <a:solidFill>
                    <a:schemeClr val="accent1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4</a:t>
              </a:r>
            </a:p>
          </p:txBody>
        </p:sp>
      </p:grpSp>
      <p:grpSp>
        <p:nvGrpSpPr>
          <p:cNvPr id="187443" name="Group 51">
            <a:extLst>
              <a:ext uri="{FF2B5EF4-FFF2-40B4-BE49-F238E27FC236}">
                <a16:creationId xmlns:a16="http://schemas.microsoft.com/office/drawing/2014/main" id="{8716AC96-B59B-493A-9EDA-B76C4F13B0E7}"/>
              </a:ext>
            </a:extLst>
          </p:cNvPr>
          <p:cNvGrpSpPr>
            <a:grpSpLocks/>
          </p:cNvGrpSpPr>
          <p:nvPr/>
        </p:nvGrpSpPr>
        <p:grpSpPr bwMode="auto">
          <a:xfrm>
            <a:off x="709613" y="4567238"/>
            <a:ext cx="1281112" cy="439737"/>
            <a:chOff x="447" y="2677"/>
            <a:chExt cx="807" cy="269"/>
          </a:xfrm>
        </p:grpSpPr>
        <p:sp>
          <p:nvSpPr>
            <p:cNvPr id="187441" name="Rectangle 49">
              <a:extLst>
                <a:ext uri="{FF2B5EF4-FFF2-40B4-BE49-F238E27FC236}">
                  <a16:creationId xmlns:a16="http://schemas.microsoft.com/office/drawing/2014/main" id="{14D91646-073E-4365-A522-27B7C1F84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" y="2696"/>
              <a:ext cx="120" cy="240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FFFFFF"/>
                  </a:outerShdw>
                </a:effectLst>
                <a:ea typeface="굴림" panose="020B0600000101010101" pitchFamily="50" charset="-127"/>
              </a:endParaRPr>
            </a:p>
          </p:txBody>
        </p:sp>
        <p:sp>
          <p:nvSpPr>
            <p:cNvPr id="187442" name="Rectangle 50">
              <a:extLst>
                <a:ext uri="{FF2B5EF4-FFF2-40B4-BE49-F238E27FC236}">
                  <a16:creationId xmlns:a16="http://schemas.microsoft.com/office/drawing/2014/main" id="{A6F3AF64-B5A8-456F-9E11-D67A25C501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" y="2696"/>
              <a:ext cx="120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endParaRPr>
            </a:p>
          </p:txBody>
        </p:sp>
        <p:sp>
          <p:nvSpPr>
            <p:cNvPr id="31879" name="AutoShape 46">
              <a:extLst>
                <a:ext uri="{FF2B5EF4-FFF2-40B4-BE49-F238E27FC236}">
                  <a16:creationId xmlns:a16="http://schemas.microsoft.com/office/drawing/2014/main" id="{A208F466-6E5D-4CF6-A5E1-C3DCFF5BD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" y="2677"/>
              <a:ext cx="807" cy="269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ko-KR" sz="1800" i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sp>
          <p:nvSpPr>
            <p:cNvPr id="31880" name="Text Box 48">
              <a:extLst>
                <a:ext uri="{FF2B5EF4-FFF2-40B4-BE49-F238E27FC236}">
                  <a16:creationId xmlns:a16="http://schemas.microsoft.com/office/drawing/2014/main" id="{800CA906-E68E-4190-A793-436DA79669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4" y="2734"/>
              <a:ext cx="268" cy="1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1200" i="0">
                  <a:solidFill>
                    <a:schemeClr val="accent1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1  </a:t>
              </a:r>
              <a:r>
                <a:rPr lang="en-US" altLang="ko-KR" sz="1400" b="1" i="0">
                  <a:latin typeface="Times New Roman" panose="02020603050405020304" pitchFamily="18" charset="0"/>
                  <a:ea typeface="굴림" panose="020B0600000101010101" pitchFamily="50" charset="-127"/>
                </a:rPr>
                <a:t>2</a:t>
              </a:r>
              <a:endParaRPr lang="ko-KR" altLang="en-US" sz="1400" b="1" i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</p:grpSp>
      <p:sp>
        <p:nvSpPr>
          <p:cNvPr id="31771" name="AutoShape 30">
            <a:extLst>
              <a:ext uri="{FF2B5EF4-FFF2-40B4-BE49-F238E27FC236}">
                <a16:creationId xmlns:a16="http://schemas.microsoft.com/office/drawing/2014/main" id="{BA5D1552-412F-4A7D-BB8D-2112C5D8C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788" y="5605463"/>
            <a:ext cx="665162" cy="427037"/>
          </a:xfrm>
          <a:prstGeom prst="roundRect">
            <a:avLst>
              <a:gd name="adj" fmla="val 16667"/>
            </a:avLst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ko-KR" sz="1800" i="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187454" name="Line 62">
            <a:extLst>
              <a:ext uri="{FF2B5EF4-FFF2-40B4-BE49-F238E27FC236}">
                <a16:creationId xmlns:a16="http://schemas.microsoft.com/office/drawing/2014/main" id="{D931E9F6-7B0D-4C44-919F-F01108AEFE8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8200" y="5092700"/>
            <a:ext cx="304800" cy="3937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773" name="AutoShape 14">
            <a:extLst>
              <a:ext uri="{FF2B5EF4-FFF2-40B4-BE49-F238E27FC236}">
                <a16:creationId xmlns:a16="http://schemas.microsoft.com/office/drawing/2014/main" id="{66A1C4E5-4FBF-4BA0-AF1A-C8469B156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7013" y="5605463"/>
            <a:ext cx="641350" cy="427037"/>
          </a:xfrm>
          <a:prstGeom prst="roundRect">
            <a:avLst>
              <a:gd name="adj" fmla="val 16667"/>
            </a:avLst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ko-KR" sz="1800" i="0">
              <a:solidFill>
                <a:schemeClr val="folHlink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grpSp>
        <p:nvGrpSpPr>
          <p:cNvPr id="187470" name="Group 78">
            <a:extLst>
              <a:ext uri="{FF2B5EF4-FFF2-40B4-BE49-F238E27FC236}">
                <a16:creationId xmlns:a16="http://schemas.microsoft.com/office/drawing/2014/main" id="{0B0053C5-AE51-4D8D-A22B-D829D0DE6C93}"/>
              </a:ext>
            </a:extLst>
          </p:cNvPr>
          <p:cNvGrpSpPr>
            <a:grpSpLocks/>
          </p:cNvGrpSpPr>
          <p:nvPr/>
        </p:nvGrpSpPr>
        <p:grpSpPr bwMode="auto">
          <a:xfrm>
            <a:off x="585788" y="5605463"/>
            <a:ext cx="665162" cy="427037"/>
            <a:chOff x="369" y="3531"/>
            <a:chExt cx="419" cy="269"/>
          </a:xfrm>
        </p:grpSpPr>
        <p:sp>
          <p:nvSpPr>
            <p:cNvPr id="31870" name="AutoShape 79">
              <a:extLst>
                <a:ext uri="{FF2B5EF4-FFF2-40B4-BE49-F238E27FC236}">
                  <a16:creationId xmlns:a16="http://schemas.microsoft.com/office/drawing/2014/main" id="{6B7CFBB6-C70D-4333-98E7-03AEE91CB6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" y="3531"/>
              <a:ext cx="419" cy="269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ko-KR" sz="1800" i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grpSp>
          <p:nvGrpSpPr>
            <p:cNvPr id="31871" name="Group 80">
              <a:extLst>
                <a:ext uri="{FF2B5EF4-FFF2-40B4-BE49-F238E27FC236}">
                  <a16:creationId xmlns:a16="http://schemas.microsoft.com/office/drawing/2014/main" id="{FC76AE5E-23FC-4AE0-BDA9-0FE9BC45C1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" y="3531"/>
              <a:ext cx="419" cy="269"/>
              <a:chOff x="769" y="3883"/>
              <a:chExt cx="419" cy="269"/>
            </a:xfrm>
          </p:grpSpPr>
          <p:sp>
            <p:nvSpPr>
              <p:cNvPr id="31875" name="AutoShape 81">
                <a:extLst>
                  <a:ext uri="{FF2B5EF4-FFF2-40B4-BE49-F238E27FC236}">
                    <a16:creationId xmlns:a16="http://schemas.microsoft.com/office/drawing/2014/main" id="{BC23A994-A2B6-4898-901C-16D0C5365D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9" y="3883"/>
                <a:ext cx="419" cy="269"/>
              </a:xfrm>
              <a:prstGeom prst="roundRect">
                <a:avLst>
                  <a:gd name="adj" fmla="val 16667"/>
                </a:avLst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ko-KR" sz="1800" i="0">
                  <a:latin typeface="Times New Roman" panose="02020603050405020304" pitchFamily="18" charset="0"/>
                  <a:ea typeface="굴림" panose="020B0600000101010101" pitchFamily="50" charset="-127"/>
                </a:endParaRPr>
              </a:p>
            </p:txBody>
          </p:sp>
          <p:sp>
            <p:nvSpPr>
              <p:cNvPr id="31876" name="Text Box 82">
                <a:extLst>
                  <a:ext uri="{FF2B5EF4-FFF2-40B4-BE49-F238E27FC236}">
                    <a16:creationId xmlns:a16="http://schemas.microsoft.com/office/drawing/2014/main" id="{66A88A02-D1FC-4165-988F-6A2CF6EF8B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8" y="3919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ko-KR" sz="1400" i="0">
                    <a:solidFill>
                      <a:schemeClr val="accent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rPr>
                  <a:t> </a:t>
                </a:r>
                <a:r>
                  <a:rPr lang="en-US" altLang="ko-KR" sz="1200" i="0">
                    <a:solidFill>
                      <a:schemeClr val="accent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rPr>
                  <a:t>1</a:t>
                </a:r>
                <a:endParaRPr lang="ko-KR" altLang="en-US" sz="1200" i="0">
                  <a:solidFill>
                    <a:schemeClr val="accent1"/>
                  </a:solidFill>
                  <a:latin typeface="Times New Roman" panose="02020603050405020304" pitchFamily="18" charset="0"/>
                  <a:ea typeface="굴림" panose="020B0600000101010101" pitchFamily="50" charset="-127"/>
                </a:endParaRPr>
              </a:p>
            </p:txBody>
          </p:sp>
        </p:grpSp>
        <p:grpSp>
          <p:nvGrpSpPr>
            <p:cNvPr id="31872" name="Group 83">
              <a:extLst>
                <a:ext uri="{FF2B5EF4-FFF2-40B4-BE49-F238E27FC236}">
                  <a16:creationId xmlns:a16="http://schemas.microsoft.com/office/drawing/2014/main" id="{9C6270B4-9E24-443D-8984-9FC8074652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" y="3531"/>
              <a:ext cx="419" cy="269"/>
              <a:chOff x="769" y="3883"/>
              <a:chExt cx="419" cy="269"/>
            </a:xfrm>
          </p:grpSpPr>
          <p:sp>
            <p:nvSpPr>
              <p:cNvPr id="31873" name="AutoShape 84">
                <a:extLst>
                  <a:ext uri="{FF2B5EF4-FFF2-40B4-BE49-F238E27FC236}">
                    <a16:creationId xmlns:a16="http://schemas.microsoft.com/office/drawing/2014/main" id="{AC8ECA5E-DA35-41E7-AE21-BB2473C8AA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9" y="3883"/>
                <a:ext cx="419" cy="269"/>
              </a:xfrm>
              <a:prstGeom prst="roundRect">
                <a:avLst>
                  <a:gd name="adj" fmla="val 16667"/>
                </a:avLst>
              </a:prstGeom>
              <a:solidFill>
                <a:srgbClr val="99FF99"/>
              </a:solidFill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ko-KR" sz="1800" i="0">
                  <a:solidFill>
                    <a:srgbClr val="FF33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endParaRPr>
              </a:p>
            </p:txBody>
          </p:sp>
          <p:sp>
            <p:nvSpPr>
              <p:cNvPr id="31874" name="Text Box 85">
                <a:extLst>
                  <a:ext uri="{FF2B5EF4-FFF2-40B4-BE49-F238E27FC236}">
                    <a16:creationId xmlns:a16="http://schemas.microsoft.com/office/drawing/2014/main" id="{324B5A89-3A8C-4254-A855-35F50AFD0B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8" y="3919"/>
                <a:ext cx="192" cy="192"/>
              </a:xfrm>
              <a:prstGeom prst="rect">
                <a:avLst/>
              </a:prstGeom>
              <a:solidFill>
                <a:srgbClr val="99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ko-KR" sz="1400" i="0">
                    <a:solidFill>
                      <a:srgbClr val="FF3300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rPr>
                  <a:t> </a:t>
                </a:r>
                <a:r>
                  <a:rPr lang="en-US" altLang="ko-KR" sz="1200" i="0">
                    <a:solidFill>
                      <a:srgbClr val="FF3300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rPr>
                  <a:t>1</a:t>
                </a:r>
                <a:endParaRPr lang="ko-KR" altLang="en-US" sz="1200" i="0">
                  <a:solidFill>
                    <a:srgbClr val="FF33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endParaRPr>
              </a:p>
            </p:txBody>
          </p:sp>
        </p:grpSp>
      </p:grpSp>
      <p:grpSp>
        <p:nvGrpSpPr>
          <p:cNvPr id="187468" name="Group 76">
            <a:extLst>
              <a:ext uri="{FF2B5EF4-FFF2-40B4-BE49-F238E27FC236}">
                <a16:creationId xmlns:a16="http://schemas.microsoft.com/office/drawing/2014/main" id="{E2C3E8AD-1A35-4DC6-BA4A-0BC4919CD9BC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4567238"/>
            <a:ext cx="1457325" cy="1541462"/>
            <a:chOff x="336" y="2877"/>
            <a:chExt cx="918" cy="971"/>
          </a:xfrm>
        </p:grpSpPr>
        <p:grpSp>
          <p:nvGrpSpPr>
            <p:cNvPr id="31865" name="Group 74">
              <a:extLst>
                <a:ext uri="{FF2B5EF4-FFF2-40B4-BE49-F238E27FC236}">
                  <a16:creationId xmlns:a16="http://schemas.microsoft.com/office/drawing/2014/main" id="{4DA32BAC-E2BD-4E26-B952-2AD9726A82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" y="2877"/>
              <a:ext cx="807" cy="277"/>
              <a:chOff x="383" y="1565"/>
              <a:chExt cx="807" cy="277"/>
            </a:xfrm>
          </p:grpSpPr>
          <p:sp>
            <p:nvSpPr>
              <p:cNvPr id="187463" name="Rectangle 71">
                <a:extLst>
                  <a:ext uri="{FF2B5EF4-FFF2-40B4-BE49-F238E27FC236}">
                    <a16:creationId xmlns:a16="http://schemas.microsoft.com/office/drawing/2014/main" id="{EA212C14-6E63-4AB9-9E0F-2D06C38BFC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4" y="1577"/>
                <a:ext cx="120" cy="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panose="020B0600000101010101" pitchFamily="50" charset="-127"/>
                </a:endParaRPr>
              </a:p>
            </p:txBody>
          </p:sp>
          <p:sp>
            <p:nvSpPr>
              <p:cNvPr id="31868" name="AutoShape 72">
                <a:extLst>
                  <a:ext uri="{FF2B5EF4-FFF2-40B4-BE49-F238E27FC236}">
                    <a16:creationId xmlns:a16="http://schemas.microsoft.com/office/drawing/2014/main" id="{4060AF65-8080-4532-932A-6450312599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" y="1565"/>
                <a:ext cx="807" cy="277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ko-KR" sz="1800" i="0">
                  <a:solidFill>
                    <a:schemeClr val="accent1"/>
                  </a:solidFill>
                  <a:latin typeface="Times New Roman" panose="02020603050405020304" pitchFamily="18" charset="0"/>
                  <a:ea typeface="굴림" panose="020B0600000101010101" pitchFamily="50" charset="-127"/>
                </a:endParaRPr>
              </a:p>
            </p:txBody>
          </p:sp>
          <p:sp>
            <p:nvSpPr>
              <p:cNvPr id="31869" name="Text Box 73">
                <a:extLst>
                  <a:ext uri="{FF2B5EF4-FFF2-40B4-BE49-F238E27FC236}">
                    <a16:creationId xmlns:a16="http://schemas.microsoft.com/office/drawing/2014/main" id="{6A90D9B8-5690-4B36-9F7E-69688E5FA1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62" y="1616"/>
                <a:ext cx="26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ko-KR" sz="1200" b="1" i="0">
                    <a:latin typeface="Times New Roman" panose="02020603050405020304" pitchFamily="18" charset="0"/>
                    <a:ea typeface="굴림" panose="020B0600000101010101" pitchFamily="50" charset="-127"/>
                  </a:rPr>
                  <a:t>1</a:t>
                </a:r>
                <a:r>
                  <a:rPr lang="en-US" altLang="ko-KR" sz="1200" i="0">
                    <a:solidFill>
                      <a:schemeClr val="accent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rPr>
                  <a:t>  </a:t>
                </a:r>
                <a:r>
                  <a:rPr lang="en-US" altLang="ko-KR" sz="1400" b="1" i="0">
                    <a:latin typeface="Times New Roman" panose="02020603050405020304" pitchFamily="18" charset="0"/>
                    <a:ea typeface="굴림" panose="020B0600000101010101" pitchFamily="50" charset="-127"/>
                  </a:rPr>
                  <a:t>2</a:t>
                </a:r>
                <a:endParaRPr lang="ko-KR" altLang="en-US" sz="1400" b="1" i="0">
                  <a:latin typeface="Times New Roman" panose="02020603050405020304" pitchFamily="18" charset="0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187467" name="Rectangle 75">
              <a:extLst>
                <a:ext uri="{FF2B5EF4-FFF2-40B4-BE49-F238E27FC236}">
                  <a16:creationId xmlns:a16="http://schemas.microsoft.com/office/drawing/2014/main" id="{309B3F0C-94F7-43BD-8743-C09969522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3168"/>
              <a:ext cx="512" cy="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endParaRPr>
            </a:p>
          </p:txBody>
        </p:sp>
      </p:grpSp>
      <p:sp>
        <p:nvSpPr>
          <p:cNvPr id="187485" name="Line 93">
            <a:extLst>
              <a:ext uri="{FF2B5EF4-FFF2-40B4-BE49-F238E27FC236}">
                <a16:creationId xmlns:a16="http://schemas.microsoft.com/office/drawing/2014/main" id="{61FD9297-836C-4DB3-8FDF-FD0F6602D23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562100" y="5105400"/>
            <a:ext cx="317500" cy="3556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7488" name="Line 96">
            <a:extLst>
              <a:ext uri="{FF2B5EF4-FFF2-40B4-BE49-F238E27FC236}">
                <a16:creationId xmlns:a16="http://schemas.microsoft.com/office/drawing/2014/main" id="{630B69AD-B03E-4D5C-B177-3DC713A1423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33500" y="4089400"/>
            <a:ext cx="546100" cy="3302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7492" name="Rectangle 100">
            <a:extLst>
              <a:ext uri="{FF2B5EF4-FFF2-40B4-BE49-F238E27FC236}">
                <a16:creationId xmlns:a16="http://schemas.microsoft.com/office/drawing/2014/main" id="{E4EC69E1-74F5-4C41-BD6E-1266EE9E5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5750" y="1498600"/>
            <a:ext cx="230188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C0C0C0"/>
                </a:outerShdw>
              </a:effectLst>
              <a:ea typeface="굴림" panose="020B0600000101010101" pitchFamily="50" charset="-127"/>
            </a:endParaRPr>
          </a:p>
        </p:txBody>
      </p:sp>
      <p:grpSp>
        <p:nvGrpSpPr>
          <p:cNvPr id="187496" name="Group 104">
            <a:extLst>
              <a:ext uri="{FF2B5EF4-FFF2-40B4-BE49-F238E27FC236}">
                <a16:creationId xmlns:a16="http://schemas.microsoft.com/office/drawing/2014/main" id="{71087B82-CE22-4F54-A774-0B5538919B47}"/>
              </a:ext>
            </a:extLst>
          </p:cNvPr>
          <p:cNvGrpSpPr>
            <a:grpSpLocks/>
          </p:cNvGrpSpPr>
          <p:nvPr/>
        </p:nvGrpSpPr>
        <p:grpSpPr bwMode="auto">
          <a:xfrm>
            <a:off x="3008313" y="4589463"/>
            <a:ext cx="652462" cy="427037"/>
            <a:chOff x="1831" y="3363"/>
            <a:chExt cx="411" cy="269"/>
          </a:xfrm>
        </p:grpSpPr>
        <p:sp>
          <p:nvSpPr>
            <p:cNvPr id="31863" name="AutoShape 102">
              <a:extLst>
                <a:ext uri="{FF2B5EF4-FFF2-40B4-BE49-F238E27FC236}">
                  <a16:creationId xmlns:a16="http://schemas.microsoft.com/office/drawing/2014/main" id="{86807B00-F51A-4405-9970-DF465B177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1" y="3363"/>
              <a:ext cx="411" cy="269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ko-KR" sz="1800" i="0">
                <a:solidFill>
                  <a:schemeClr val="folHlink"/>
                </a:solidFill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sp>
          <p:nvSpPr>
            <p:cNvPr id="31864" name="Text Box 103">
              <a:extLst>
                <a:ext uri="{FF2B5EF4-FFF2-40B4-BE49-F238E27FC236}">
                  <a16:creationId xmlns:a16="http://schemas.microsoft.com/office/drawing/2014/main" id="{C6187911-108C-4C33-9E26-79D4430B53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0" y="3384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1800" i="0">
                  <a:solidFill>
                    <a:schemeClr val="accent1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4</a:t>
              </a:r>
              <a:endParaRPr lang="ko-KR" altLang="en-US" sz="1800" i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</p:grpSp>
      <p:grpSp>
        <p:nvGrpSpPr>
          <p:cNvPr id="187499" name="Group 107">
            <a:extLst>
              <a:ext uri="{FF2B5EF4-FFF2-40B4-BE49-F238E27FC236}">
                <a16:creationId xmlns:a16="http://schemas.microsoft.com/office/drawing/2014/main" id="{CE2579DE-BD21-4A84-8621-85A1FC1EBD1E}"/>
              </a:ext>
            </a:extLst>
          </p:cNvPr>
          <p:cNvGrpSpPr>
            <a:grpSpLocks/>
          </p:cNvGrpSpPr>
          <p:nvPr/>
        </p:nvGrpSpPr>
        <p:grpSpPr bwMode="auto">
          <a:xfrm>
            <a:off x="3008313" y="4589463"/>
            <a:ext cx="652462" cy="427037"/>
            <a:chOff x="1831" y="3363"/>
            <a:chExt cx="411" cy="269"/>
          </a:xfrm>
        </p:grpSpPr>
        <p:sp>
          <p:nvSpPr>
            <p:cNvPr id="31861" name="AutoShape 108">
              <a:extLst>
                <a:ext uri="{FF2B5EF4-FFF2-40B4-BE49-F238E27FC236}">
                  <a16:creationId xmlns:a16="http://schemas.microsoft.com/office/drawing/2014/main" id="{EC77AB74-4024-4037-9E6E-CE0E34E110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1" y="3363"/>
              <a:ext cx="411" cy="269"/>
            </a:xfrm>
            <a:prstGeom prst="roundRect">
              <a:avLst>
                <a:gd name="adj" fmla="val 16667"/>
              </a:avLst>
            </a:prstGeom>
            <a:solidFill>
              <a:srgbClr val="99FF99"/>
            </a:solidFill>
            <a:ln w="381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ko-KR" sz="1800" i="0">
                <a:solidFill>
                  <a:srgbClr val="FF3300"/>
                </a:solidFill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sp>
          <p:nvSpPr>
            <p:cNvPr id="31862" name="Text Box 109">
              <a:extLst>
                <a:ext uri="{FF2B5EF4-FFF2-40B4-BE49-F238E27FC236}">
                  <a16:creationId xmlns:a16="http://schemas.microsoft.com/office/drawing/2014/main" id="{3408131F-24D9-4EA4-9A9C-7586FC083E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0" y="3384"/>
              <a:ext cx="188" cy="231"/>
            </a:xfrm>
            <a:prstGeom prst="rect">
              <a:avLst/>
            </a:prstGeom>
            <a:solidFill>
              <a:srgbClr val="99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1800" i="0">
                  <a:solidFill>
                    <a:srgbClr val="FF33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4</a:t>
              </a:r>
              <a:endParaRPr lang="ko-KR" altLang="en-US" sz="1800" i="0">
                <a:solidFill>
                  <a:srgbClr val="FF3300"/>
                </a:solidFill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</p:grpSp>
      <p:sp>
        <p:nvSpPr>
          <p:cNvPr id="187502" name="Line 110">
            <a:extLst>
              <a:ext uri="{FF2B5EF4-FFF2-40B4-BE49-F238E27FC236}">
                <a16:creationId xmlns:a16="http://schemas.microsoft.com/office/drawing/2014/main" id="{21A950FC-2013-4B3C-B706-5A95CE21D26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768600" y="4102100"/>
            <a:ext cx="609600" cy="3683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87509" name="Group 117">
            <a:extLst>
              <a:ext uri="{FF2B5EF4-FFF2-40B4-BE49-F238E27FC236}">
                <a16:creationId xmlns:a16="http://schemas.microsoft.com/office/drawing/2014/main" id="{9FE87AFA-3BE3-4BED-8D2D-835EFB111AC0}"/>
              </a:ext>
            </a:extLst>
          </p:cNvPr>
          <p:cNvGrpSpPr>
            <a:grpSpLocks/>
          </p:cNvGrpSpPr>
          <p:nvPr/>
        </p:nvGrpSpPr>
        <p:grpSpPr bwMode="auto">
          <a:xfrm>
            <a:off x="1512888" y="5605463"/>
            <a:ext cx="665162" cy="427037"/>
            <a:chOff x="769" y="3883"/>
            <a:chExt cx="419" cy="269"/>
          </a:xfrm>
        </p:grpSpPr>
        <p:sp>
          <p:nvSpPr>
            <p:cNvPr id="31859" name="AutoShape 118">
              <a:extLst>
                <a:ext uri="{FF2B5EF4-FFF2-40B4-BE49-F238E27FC236}">
                  <a16:creationId xmlns:a16="http://schemas.microsoft.com/office/drawing/2014/main" id="{EC1E510F-6936-434F-91B7-BE32EA5E1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" y="3883"/>
              <a:ext cx="419" cy="269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81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ko-KR" sz="1800" i="0">
                <a:solidFill>
                  <a:srgbClr val="FF3300"/>
                </a:solidFill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sp>
          <p:nvSpPr>
            <p:cNvPr id="31860" name="Text Box 119">
              <a:extLst>
                <a:ext uri="{FF2B5EF4-FFF2-40B4-BE49-F238E27FC236}">
                  <a16:creationId xmlns:a16="http://schemas.microsoft.com/office/drawing/2014/main" id="{00EBB0C6-5F34-4DC1-B623-6DE0E49E20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8" y="3919"/>
              <a:ext cx="144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1400" i="0">
                  <a:solidFill>
                    <a:srgbClr val="FF33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 </a:t>
              </a:r>
              <a:endParaRPr lang="ko-KR" altLang="en-US" sz="1200" i="0">
                <a:solidFill>
                  <a:srgbClr val="FF3300"/>
                </a:solidFill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</p:grpSp>
      <p:grpSp>
        <p:nvGrpSpPr>
          <p:cNvPr id="187458" name="Group 66">
            <a:extLst>
              <a:ext uri="{FF2B5EF4-FFF2-40B4-BE49-F238E27FC236}">
                <a16:creationId xmlns:a16="http://schemas.microsoft.com/office/drawing/2014/main" id="{95D9C888-946F-437B-AB7E-70FD276F7D7C}"/>
              </a:ext>
            </a:extLst>
          </p:cNvPr>
          <p:cNvGrpSpPr>
            <a:grpSpLocks/>
          </p:cNvGrpSpPr>
          <p:nvPr/>
        </p:nvGrpSpPr>
        <p:grpSpPr bwMode="auto">
          <a:xfrm>
            <a:off x="1512888" y="5605463"/>
            <a:ext cx="665162" cy="427037"/>
            <a:chOff x="769" y="3883"/>
            <a:chExt cx="419" cy="269"/>
          </a:xfrm>
        </p:grpSpPr>
        <p:sp>
          <p:nvSpPr>
            <p:cNvPr id="31857" name="AutoShape 67">
              <a:extLst>
                <a:ext uri="{FF2B5EF4-FFF2-40B4-BE49-F238E27FC236}">
                  <a16:creationId xmlns:a16="http://schemas.microsoft.com/office/drawing/2014/main" id="{50974272-D6B0-4C17-86EE-C68A18E584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" y="3883"/>
              <a:ext cx="419" cy="269"/>
            </a:xfrm>
            <a:prstGeom prst="roundRect">
              <a:avLst>
                <a:gd name="adj" fmla="val 16667"/>
              </a:avLst>
            </a:prstGeom>
            <a:solidFill>
              <a:srgbClr val="99FF99"/>
            </a:solidFill>
            <a:ln w="381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ko-KR" sz="1800" i="0">
                <a:solidFill>
                  <a:srgbClr val="FF3300"/>
                </a:solidFill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sp>
          <p:nvSpPr>
            <p:cNvPr id="31858" name="Text Box 68">
              <a:extLst>
                <a:ext uri="{FF2B5EF4-FFF2-40B4-BE49-F238E27FC236}">
                  <a16:creationId xmlns:a16="http://schemas.microsoft.com/office/drawing/2014/main" id="{5AC14A3B-241A-45E6-BFF9-D6385A4CF2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8" y="3919"/>
              <a:ext cx="144" cy="192"/>
            </a:xfrm>
            <a:prstGeom prst="rect">
              <a:avLst/>
            </a:prstGeom>
            <a:solidFill>
              <a:srgbClr val="99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1400" i="0">
                  <a:solidFill>
                    <a:srgbClr val="FF33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 </a:t>
              </a:r>
              <a:endParaRPr lang="ko-KR" altLang="en-US" sz="1200" i="0">
                <a:solidFill>
                  <a:srgbClr val="FF3300"/>
                </a:solidFill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</p:grpSp>
      <p:grpSp>
        <p:nvGrpSpPr>
          <p:cNvPr id="187487" name="Group 95">
            <a:extLst>
              <a:ext uri="{FF2B5EF4-FFF2-40B4-BE49-F238E27FC236}">
                <a16:creationId xmlns:a16="http://schemas.microsoft.com/office/drawing/2014/main" id="{31EDCB47-C8E4-4DE5-BE26-79264C7FBB1E}"/>
              </a:ext>
            </a:extLst>
          </p:cNvPr>
          <p:cNvGrpSpPr>
            <a:grpSpLocks/>
          </p:cNvGrpSpPr>
          <p:nvPr/>
        </p:nvGrpSpPr>
        <p:grpSpPr bwMode="auto">
          <a:xfrm>
            <a:off x="709613" y="4567238"/>
            <a:ext cx="1512887" cy="1554162"/>
            <a:chOff x="447" y="2877"/>
            <a:chExt cx="953" cy="979"/>
          </a:xfrm>
        </p:grpSpPr>
        <p:grpSp>
          <p:nvGrpSpPr>
            <p:cNvPr id="31852" name="Group 88">
              <a:extLst>
                <a:ext uri="{FF2B5EF4-FFF2-40B4-BE49-F238E27FC236}">
                  <a16:creationId xmlns:a16="http://schemas.microsoft.com/office/drawing/2014/main" id="{900E7B94-8CC6-419A-AA5C-FCA2F32AD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" y="2877"/>
              <a:ext cx="807" cy="277"/>
              <a:chOff x="383" y="1565"/>
              <a:chExt cx="807" cy="277"/>
            </a:xfrm>
          </p:grpSpPr>
          <p:sp>
            <p:nvSpPr>
              <p:cNvPr id="187481" name="Rectangle 89">
                <a:extLst>
                  <a:ext uri="{FF2B5EF4-FFF2-40B4-BE49-F238E27FC236}">
                    <a16:creationId xmlns:a16="http://schemas.microsoft.com/office/drawing/2014/main" id="{2EECAE87-01CD-49E3-99BE-DC16AA071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4" y="1577"/>
                <a:ext cx="120" cy="247"/>
              </a:xfrm>
              <a:prstGeom prst="rect">
                <a:avLst/>
              </a:prstGeom>
              <a:solidFill>
                <a:srgbClr val="99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8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8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8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8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defRPr/>
                </a:pPr>
                <a:endParaRPr lang="ko-KR" altLang="en-US">
                  <a:effectLst>
                    <a:outerShdw blurRad="38100" dist="38100" dir="2700000" algn="tl">
                      <a:srgbClr val="FFFFFF"/>
                    </a:outerShdw>
                  </a:effectLst>
                  <a:ea typeface="굴림" panose="020B0600000101010101" pitchFamily="50" charset="-127"/>
                </a:endParaRPr>
              </a:p>
            </p:txBody>
          </p:sp>
          <p:sp>
            <p:nvSpPr>
              <p:cNvPr id="31855" name="AutoShape 90">
                <a:extLst>
                  <a:ext uri="{FF2B5EF4-FFF2-40B4-BE49-F238E27FC236}">
                    <a16:creationId xmlns:a16="http://schemas.microsoft.com/office/drawing/2014/main" id="{A02D54DB-2F5E-4A3F-B315-9778FD16F3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" y="1565"/>
                <a:ext cx="807" cy="277"/>
              </a:xfrm>
              <a:prstGeom prst="roundRect">
                <a:avLst>
                  <a:gd name="adj" fmla="val 16667"/>
                </a:avLst>
              </a:prstGeom>
              <a:solidFill>
                <a:srgbClr val="99FF99"/>
              </a:solidFill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ko-KR" sz="1800" i="0">
                  <a:solidFill>
                    <a:srgbClr val="FF33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endParaRPr>
              </a:p>
            </p:txBody>
          </p:sp>
          <p:sp>
            <p:nvSpPr>
              <p:cNvPr id="31856" name="Text Box 91">
                <a:extLst>
                  <a:ext uri="{FF2B5EF4-FFF2-40B4-BE49-F238E27FC236}">
                    <a16:creationId xmlns:a16="http://schemas.microsoft.com/office/drawing/2014/main" id="{D42539F0-F2BB-4D55-9077-808CC62DB6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62" y="1616"/>
                <a:ext cx="268" cy="192"/>
              </a:xfrm>
              <a:prstGeom prst="rect">
                <a:avLst/>
              </a:prstGeom>
              <a:solidFill>
                <a:srgbClr val="99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ko-KR" sz="1200" b="1" i="0">
                    <a:solidFill>
                      <a:srgbClr val="FF3300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rPr>
                  <a:t>1</a:t>
                </a:r>
                <a:r>
                  <a:rPr lang="en-US" altLang="ko-KR" sz="1200" i="0">
                    <a:solidFill>
                      <a:srgbClr val="FF3300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rPr>
                  <a:t>  </a:t>
                </a:r>
                <a:r>
                  <a:rPr lang="en-US" altLang="ko-KR" sz="1400" b="1" i="0">
                    <a:solidFill>
                      <a:srgbClr val="FF3300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rPr>
                  <a:t>2</a:t>
                </a:r>
                <a:endParaRPr lang="ko-KR" altLang="en-US" sz="1400" b="1" i="0">
                  <a:solidFill>
                    <a:srgbClr val="FF33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187486" name="Rectangle 94">
              <a:extLst>
                <a:ext uri="{FF2B5EF4-FFF2-40B4-BE49-F238E27FC236}">
                  <a16:creationId xmlns:a16="http://schemas.microsoft.com/office/drawing/2014/main" id="{DD267350-5F80-49EF-8FC3-35E115104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" y="3168"/>
              <a:ext cx="560" cy="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endParaRPr>
            </a:p>
          </p:txBody>
        </p:sp>
      </p:grpSp>
      <p:grpSp>
        <p:nvGrpSpPr>
          <p:cNvPr id="187498" name="Group 106">
            <a:extLst>
              <a:ext uri="{FF2B5EF4-FFF2-40B4-BE49-F238E27FC236}">
                <a16:creationId xmlns:a16="http://schemas.microsoft.com/office/drawing/2014/main" id="{A4969E6E-D0ED-46A3-87B9-5CD0742D722B}"/>
              </a:ext>
            </a:extLst>
          </p:cNvPr>
          <p:cNvGrpSpPr>
            <a:grpSpLocks/>
          </p:cNvGrpSpPr>
          <p:nvPr/>
        </p:nvGrpSpPr>
        <p:grpSpPr bwMode="auto">
          <a:xfrm>
            <a:off x="647700" y="3567113"/>
            <a:ext cx="2871788" cy="1525587"/>
            <a:chOff x="408" y="2247"/>
            <a:chExt cx="1809" cy="961"/>
          </a:xfrm>
        </p:grpSpPr>
        <p:sp>
          <p:nvSpPr>
            <p:cNvPr id="31850" name="AutoShape 101">
              <a:extLst>
                <a:ext uri="{FF2B5EF4-FFF2-40B4-BE49-F238E27FC236}">
                  <a16:creationId xmlns:a16="http://schemas.microsoft.com/office/drawing/2014/main" id="{13E94522-ACD3-422C-82A9-7989401E29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" y="2247"/>
              <a:ext cx="1499" cy="269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81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1" i="0">
                  <a:latin typeface="Times New Roman" panose="02020603050405020304" pitchFamily="18" charset="0"/>
                  <a:ea typeface="굴림" panose="020B0600000101010101" pitchFamily="50" charset="-127"/>
                </a:rPr>
                <a:t>1</a:t>
              </a:r>
              <a:r>
                <a:rPr lang="en-US" altLang="ko-KR" sz="1400" b="1" i="0">
                  <a:latin typeface="Times New Roman" panose="02020603050405020304" pitchFamily="18" charset="0"/>
                  <a:ea typeface="굴림" panose="020B0600000101010101" pitchFamily="50" charset="-127"/>
                </a:rPr>
                <a:t>  2</a:t>
              </a:r>
              <a:r>
                <a:rPr lang="en-US" altLang="ko-KR" sz="1600" i="0">
                  <a:solidFill>
                    <a:schemeClr val="accent1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  </a:t>
              </a:r>
              <a:r>
                <a:rPr lang="en-US" altLang="ko-KR" sz="1600" b="1" i="0">
                  <a:latin typeface="Times New Roman" panose="02020603050405020304" pitchFamily="18" charset="0"/>
                  <a:ea typeface="굴림" panose="020B0600000101010101" pitchFamily="50" charset="-127"/>
                </a:rPr>
                <a:t>3</a:t>
              </a:r>
              <a:r>
                <a:rPr lang="en-US" altLang="ko-KR" sz="2000" i="0">
                  <a:solidFill>
                    <a:schemeClr val="accent1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  </a:t>
              </a:r>
              <a:r>
                <a:rPr lang="en-US" altLang="ko-KR" sz="1800" i="0">
                  <a:solidFill>
                    <a:schemeClr val="accent1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4</a:t>
              </a:r>
            </a:p>
          </p:txBody>
        </p:sp>
        <p:sp>
          <p:nvSpPr>
            <p:cNvPr id="187497" name="Rectangle 105">
              <a:extLst>
                <a:ext uri="{FF2B5EF4-FFF2-40B4-BE49-F238E27FC236}">
                  <a16:creationId xmlns:a16="http://schemas.microsoft.com/office/drawing/2014/main" id="{85B8F221-A836-4F7D-98A1-8F97A8E3EC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" y="2528"/>
              <a:ext cx="1072" cy="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endParaRPr>
            </a:p>
          </p:txBody>
        </p:sp>
      </p:grpSp>
      <p:grpSp>
        <p:nvGrpSpPr>
          <p:cNvPr id="187508" name="Group 116">
            <a:extLst>
              <a:ext uri="{FF2B5EF4-FFF2-40B4-BE49-F238E27FC236}">
                <a16:creationId xmlns:a16="http://schemas.microsoft.com/office/drawing/2014/main" id="{562055E2-4AE5-401B-91C1-6C209B8BF3D8}"/>
              </a:ext>
            </a:extLst>
          </p:cNvPr>
          <p:cNvGrpSpPr>
            <a:grpSpLocks/>
          </p:cNvGrpSpPr>
          <p:nvPr/>
        </p:nvGrpSpPr>
        <p:grpSpPr bwMode="auto">
          <a:xfrm>
            <a:off x="1139825" y="3567113"/>
            <a:ext cx="2619375" cy="1512887"/>
            <a:chOff x="102" y="423"/>
            <a:chExt cx="1650" cy="953"/>
          </a:xfrm>
        </p:grpSpPr>
        <p:sp>
          <p:nvSpPr>
            <p:cNvPr id="31848" name="AutoShape 112">
              <a:extLst>
                <a:ext uri="{FF2B5EF4-FFF2-40B4-BE49-F238E27FC236}">
                  <a16:creationId xmlns:a16="http://schemas.microsoft.com/office/drawing/2014/main" id="{9158AEE8-94B5-4963-B3B8-C1E7165F0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" y="423"/>
              <a:ext cx="1499" cy="269"/>
            </a:xfrm>
            <a:prstGeom prst="roundRect">
              <a:avLst>
                <a:gd name="adj" fmla="val 16667"/>
              </a:avLst>
            </a:prstGeom>
            <a:solidFill>
              <a:srgbClr val="99FF99"/>
            </a:solidFill>
            <a:ln w="381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1" i="0">
                  <a:solidFill>
                    <a:srgbClr val="FF33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1</a:t>
              </a:r>
              <a:r>
                <a:rPr lang="en-US" altLang="ko-KR" sz="1400" b="1" i="0">
                  <a:solidFill>
                    <a:srgbClr val="FF33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  2</a:t>
              </a:r>
              <a:r>
                <a:rPr lang="en-US" altLang="ko-KR" sz="1600" i="0">
                  <a:solidFill>
                    <a:srgbClr val="FF33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  </a:t>
              </a:r>
              <a:r>
                <a:rPr lang="en-US" altLang="ko-KR" sz="1600" b="1" i="0">
                  <a:solidFill>
                    <a:srgbClr val="FF33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3</a:t>
              </a:r>
              <a:r>
                <a:rPr lang="en-US" altLang="ko-KR" sz="2000" i="0">
                  <a:solidFill>
                    <a:srgbClr val="FF33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  </a:t>
              </a:r>
              <a:r>
                <a:rPr lang="en-US" altLang="ko-KR" sz="1800" b="1" i="0">
                  <a:solidFill>
                    <a:srgbClr val="FF33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4</a:t>
              </a:r>
            </a:p>
          </p:txBody>
        </p:sp>
        <p:sp>
          <p:nvSpPr>
            <p:cNvPr id="187506" name="Rectangle 114">
              <a:extLst>
                <a:ext uri="{FF2B5EF4-FFF2-40B4-BE49-F238E27FC236}">
                  <a16:creationId xmlns:a16="http://schemas.microsoft.com/office/drawing/2014/main" id="{ADA26CAE-3CA8-4D70-822F-8F6A6A1DA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" y="704"/>
              <a:ext cx="864" cy="6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endParaRPr>
            </a:p>
          </p:txBody>
        </p:sp>
      </p:grpSp>
      <p:sp>
        <p:nvSpPr>
          <p:cNvPr id="187512" name="Line 120">
            <a:extLst>
              <a:ext uri="{FF2B5EF4-FFF2-40B4-BE49-F238E27FC236}">
                <a16:creationId xmlns:a16="http://schemas.microsoft.com/office/drawing/2014/main" id="{178D324D-6CE6-4AE7-AA6E-F439D53E6DE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2200" y="3009900"/>
            <a:ext cx="1206500" cy="3937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7514" name="Rectangle 122">
            <a:extLst>
              <a:ext uri="{FF2B5EF4-FFF2-40B4-BE49-F238E27FC236}">
                <a16:creationId xmlns:a16="http://schemas.microsoft.com/office/drawing/2014/main" id="{16CC337A-3506-488A-B688-29DC8B3553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0500" y="1574800"/>
            <a:ext cx="279400" cy="482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C0C0C0"/>
                </a:outerShdw>
              </a:effectLst>
              <a:ea typeface="굴림" panose="020B0600000101010101" pitchFamily="50" charset="-127"/>
            </a:endParaRPr>
          </a:p>
        </p:txBody>
      </p:sp>
      <p:grpSp>
        <p:nvGrpSpPr>
          <p:cNvPr id="187520" name="Group 128">
            <a:extLst>
              <a:ext uri="{FF2B5EF4-FFF2-40B4-BE49-F238E27FC236}">
                <a16:creationId xmlns:a16="http://schemas.microsoft.com/office/drawing/2014/main" id="{C77EAA65-F999-4F50-B548-38518D564516}"/>
              </a:ext>
            </a:extLst>
          </p:cNvPr>
          <p:cNvGrpSpPr>
            <a:grpSpLocks/>
          </p:cNvGrpSpPr>
          <p:nvPr/>
        </p:nvGrpSpPr>
        <p:grpSpPr bwMode="auto">
          <a:xfrm>
            <a:off x="1016000" y="2349500"/>
            <a:ext cx="5689600" cy="1739900"/>
            <a:chOff x="640" y="1480"/>
            <a:chExt cx="3584" cy="1096"/>
          </a:xfrm>
        </p:grpSpPr>
        <p:sp>
          <p:nvSpPr>
            <p:cNvPr id="31846" name="AutoShape 126">
              <a:extLst>
                <a:ext uri="{FF2B5EF4-FFF2-40B4-BE49-F238E27FC236}">
                  <a16:creationId xmlns:a16="http://schemas.microsoft.com/office/drawing/2014/main" id="{D32FF8A0-9CB7-4896-A161-C214F2AD21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480"/>
              <a:ext cx="2880" cy="327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81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1" i="0">
                  <a:latin typeface="Times New Roman" panose="02020603050405020304" pitchFamily="18" charset="0"/>
                  <a:ea typeface="굴림" panose="020B0600000101010101" pitchFamily="50" charset="-127"/>
                </a:rPr>
                <a:t>1</a:t>
              </a:r>
              <a:r>
                <a:rPr lang="en-US" altLang="ko-KR" sz="1400" b="1" i="0">
                  <a:latin typeface="Times New Roman" panose="02020603050405020304" pitchFamily="18" charset="0"/>
                  <a:ea typeface="굴림" panose="020B0600000101010101" pitchFamily="50" charset="-127"/>
                </a:rPr>
                <a:t>  2</a:t>
              </a:r>
              <a:r>
                <a:rPr lang="en-US" altLang="ko-KR" sz="1600" b="1" i="0">
                  <a:latin typeface="Times New Roman" panose="02020603050405020304" pitchFamily="18" charset="0"/>
                  <a:ea typeface="굴림" panose="020B0600000101010101" pitchFamily="50" charset="-127"/>
                </a:rPr>
                <a:t>  3</a:t>
              </a:r>
              <a:r>
                <a:rPr lang="en-US" altLang="ko-KR" sz="2000" b="1" i="0">
                  <a:latin typeface="Times New Roman" panose="02020603050405020304" pitchFamily="18" charset="0"/>
                  <a:ea typeface="굴림" panose="020B0600000101010101" pitchFamily="50" charset="-127"/>
                </a:rPr>
                <a:t>  </a:t>
              </a:r>
              <a:r>
                <a:rPr lang="en-US" altLang="ko-KR" sz="1800" b="1" i="0">
                  <a:latin typeface="Times New Roman" panose="02020603050405020304" pitchFamily="18" charset="0"/>
                  <a:ea typeface="굴림" panose="020B0600000101010101" pitchFamily="50" charset="-127"/>
                </a:rPr>
                <a:t>4</a:t>
              </a:r>
              <a:r>
                <a:rPr lang="en-US" altLang="ko-KR" sz="1800" b="1" i="0">
                  <a:solidFill>
                    <a:srgbClr val="FF33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 </a:t>
              </a:r>
              <a:r>
                <a:rPr lang="en-US" altLang="ko-KR" sz="2000" i="0">
                  <a:solidFill>
                    <a:schemeClr val="accent1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 </a:t>
              </a:r>
              <a:r>
                <a:rPr lang="en-US" altLang="ko-KR" sz="2000" b="1" i="0">
                  <a:latin typeface="Times New Roman" panose="02020603050405020304" pitchFamily="18" charset="0"/>
                  <a:ea typeface="굴림" panose="020B0600000101010101" pitchFamily="50" charset="-127"/>
                </a:rPr>
                <a:t>5</a:t>
              </a:r>
              <a:r>
                <a:rPr lang="en-US" altLang="ko-KR" sz="2000" i="0">
                  <a:solidFill>
                    <a:schemeClr val="accent1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  </a:t>
              </a:r>
              <a:r>
                <a:rPr lang="en-US" altLang="ko-KR" i="0">
                  <a:solidFill>
                    <a:schemeClr val="accent1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9</a:t>
              </a:r>
              <a:r>
                <a:rPr lang="en-US" altLang="ko-KR" sz="2000" i="0">
                  <a:solidFill>
                    <a:schemeClr val="accent1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  </a:t>
              </a:r>
              <a:r>
                <a:rPr lang="en-US" altLang="ko-KR" sz="2400" i="0">
                  <a:solidFill>
                    <a:schemeClr val="accent1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6</a:t>
              </a:r>
              <a:r>
                <a:rPr lang="en-US" altLang="ko-KR" sz="2000" i="0">
                  <a:solidFill>
                    <a:schemeClr val="accent1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  </a:t>
              </a:r>
              <a:r>
                <a:rPr lang="en-US" altLang="ko-KR" sz="2800" i="0">
                  <a:solidFill>
                    <a:schemeClr val="accent1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8</a:t>
              </a:r>
            </a:p>
          </p:txBody>
        </p:sp>
        <p:sp>
          <p:nvSpPr>
            <p:cNvPr id="187519" name="Rectangle 127">
              <a:extLst>
                <a:ext uri="{FF2B5EF4-FFF2-40B4-BE49-F238E27FC236}">
                  <a16:creationId xmlns:a16="http://schemas.microsoft.com/office/drawing/2014/main" id="{85416169-D84C-4144-AC25-6DA16C7EDD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" y="1824"/>
              <a:ext cx="2144" cy="7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endParaRPr>
            </a:p>
          </p:txBody>
        </p:sp>
      </p:grpSp>
      <p:grpSp>
        <p:nvGrpSpPr>
          <p:cNvPr id="187523" name="Group 131">
            <a:extLst>
              <a:ext uri="{FF2B5EF4-FFF2-40B4-BE49-F238E27FC236}">
                <a16:creationId xmlns:a16="http://schemas.microsoft.com/office/drawing/2014/main" id="{87A02B59-AABE-4FF9-9AAD-2E9F4F755F6A}"/>
              </a:ext>
            </a:extLst>
          </p:cNvPr>
          <p:cNvGrpSpPr>
            <a:grpSpLocks/>
          </p:cNvGrpSpPr>
          <p:nvPr/>
        </p:nvGrpSpPr>
        <p:grpSpPr bwMode="auto">
          <a:xfrm>
            <a:off x="5983288" y="3448050"/>
            <a:ext cx="1528762" cy="579438"/>
            <a:chOff x="4345" y="1444"/>
            <a:chExt cx="963" cy="365"/>
          </a:xfrm>
        </p:grpSpPr>
        <p:sp>
          <p:nvSpPr>
            <p:cNvPr id="31844" name="AutoShape 129">
              <a:extLst>
                <a:ext uri="{FF2B5EF4-FFF2-40B4-BE49-F238E27FC236}">
                  <a16:creationId xmlns:a16="http://schemas.microsoft.com/office/drawing/2014/main" id="{0DD267AF-FD2C-4BCE-A970-2B90C69751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5" y="1503"/>
              <a:ext cx="963" cy="269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ko-KR" sz="1800" i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sp>
          <p:nvSpPr>
            <p:cNvPr id="31845" name="Text Box 130">
              <a:extLst>
                <a:ext uri="{FF2B5EF4-FFF2-40B4-BE49-F238E27FC236}">
                  <a16:creationId xmlns:a16="http://schemas.microsoft.com/office/drawing/2014/main" id="{FB652209-FC42-4E17-8FD3-5FA2B1AE6C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8" y="1444"/>
              <a:ext cx="61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i="0">
                  <a:solidFill>
                    <a:schemeClr val="accent1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9</a:t>
              </a:r>
              <a:r>
                <a:rPr lang="en-US" altLang="ko-KR" sz="2000" i="0">
                  <a:solidFill>
                    <a:schemeClr val="accent1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  </a:t>
              </a:r>
              <a:r>
                <a:rPr lang="en-US" altLang="ko-KR" sz="2400" i="0">
                  <a:solidFill>
                    <a:schemeClr val="accent1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6</a:t>
              </a:r>
              <a:r>
                <a:rPr lang="en-US" altLang="ko-KR" sz="2000" i="0">
                  <a:solidFill>
                    <a:schemeClr val="accent1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  </a:t>
              </a:r>
              <a:r>
                <a:rPr lang="en-US" altLang="ko-KR" sz="2800" i="0">
                  <a:solidFill>
                    <a:schemeClr val="accent1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8</a:t>
              </a:r>
              <a:endParaRPr lang="ko-KR" altLang="en-US" sz="2800" i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</p:grpSp>
      <p:grpSp>
        <p:nvGrpSpPr>
          <p:cNvPr id="187531" name="Group 139">
            <a:extLst>
              <a:ext uri="{FF2B5EF4-FFF2-40B4-BE49-F238E27FC236}">
                <a16:creationId xmlns:a16="http://schemas.microsoft.com/office/drawing/2014/main" id="{02E24E84-F292-42C9-A303-BFCA54248F32}"/>
              </a:ext>
            </a:extLst>
          </p:cNvPr>
          <p:cNvGrpSpPr>
            <a:grpSpLocks/>
          </p:cNvGrpSpPr>
          <p:nvPr/>
        </p:nvGrpSpPr>
        <p:grpSpPr bwMode="auto">
          <a:xfrm>
            <a:off x="4841875" y="4529138"/>
            <a:ext cx="1001713" cy="519112"/>
            <a:chOff x="4818" y="1349"/>
            <a:chExt cx="631" cy="327"/>
          </a:xfrm>
        </p:grpSpPr>
        <p:sp>
          <p:nvSpPr>
            <p:cNvPr id="31842" name="Rectangle 137">
              <a:extLst>
                <a:ext uri="{FF2B5EF4-FFF2-40B4-BE49-F238E27FC236}">
                  <a16:creationId xmlns:a16="http://schemas.microsoft.com/office/drawing/2014/main" id="{D3EDBD05-578E-4511-BA20-AAF45121E8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" y="1349"/>
              <a:ext cx="4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2800" i="0">
                  <a:solidFill>
                    <a:schemeClr val="accent1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8</a:t>
              </a:r>
              <a:r>
                <a:rPr lang="en-US" altLang="ko-KR" sz="2400" i="0">
                  <a:solidFill>
                    <a:schemeClr val="accent1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  6</a:t>
              </a:r>
              <a:endParaRPr lang="ko-KR" altLang="en-US" sz="2400" i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sp>
          <p:nvSpPr>
            <p:cNvPr id="31843" name="AutoShape 138">
              <a:extLst>
                <a:ext uri="{FF2B5EF4-FFF2-40B4-BE49-F238E27FC236}">
                  <a16:creationId xmlns:a16="http://schemas.microsoft.com/office/drawing/2014/main" id="{4F3381D0-3FB0-4BB7-AA9C-DC710664A9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" y="1381"/>
              <a:ext cx="631" cy="269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ko-KR" sz="1800" i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</p:grpSp>
      <p:grpSp>
        <p:nvGrpSpPr>
          <p:cNvPr id="187538" name="Group 146">
            <a:extLst>
              <a:ext uri="{FF2B5EF4-FFF2-40B4-BE49-F238E27FC236}">
                <a16:creationId xmlns:a16="http://schemas.microsoft.com/office/drawing/2014/main" id="{80C3C4FD-6F32-4569-AB26-623ECFDDD6C4}"/>
              </a:ext>
            </a:extLst>
          </p:cNvPr>
          <p:cNvGrpSpPr>
            <a:grpSpLocks/>
          </p:cNvGrpSpPr>
          <p:nvPr/>
        </p:nvGrpSpPr>
        <p:grpSpPr bwMode="auto">
          <a:xfrm>
            <a:off x="4667250" y="5591175"/>
            <a:ext cx="665163" cy="457200"/>
            <a:chOff x="2300" y="3602"/>
            <a:chExt cx="419" cy="288"/>
          </a:xfrm>
        </p:grpSpPr>
        <p:sp>
          <p:nvSpPr>
            <p:cNvPr id="31840" name="AutoShape 144">
              <a:extLst>
                <a:ext uri="{FF2B5EF4-FFF2-40B4-BE49-F238E27FC236}">
                  <a16:creationId xmlns:a16="http://schemas.microsoft.com/office/drawing/2014/main" id="{F4D9BF25-18F3-4C6A-BD6F-D7FB38E7E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0" y="3611"/>
              <a:ext cx="419" cy="269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ko-KR" sz="1800" i="0">
                <a:solidFill>
                  <a:schemeClr val="folHlink"/>
                </a:solidFill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sp>
          <p:nvSpPr>
            <p:cNvPr id="31841" name="Text Box 145">
              <a:extLst>
                <a:ext uri="{FF2B5EF4-FFF2-40B4-BE49-F238E27FC236}">
                  <a16:creationId xmlns:a16="http://schemas.microsoft.com/office/drawing/2014/main" id="{B28FE937-DA40-42A6-9855-3D20C43308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4" y="360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2400" i="0">
                  <a:solidFill>
                    <a:schemeClr val="accent1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6</a:t>
              </a:r>
              <a:endParaRPr lang="ko-KR" altLang="en-US" sz="2400" i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</p:grpSp>
      <p:sp>
        <p:nvSpPr>
          <p:cNvPr id="187543" name="Line 151">
            <a:extLst>
              <a:ext uri="{FF2B5EF4-FFF2-40B4-BE49-F238E27FC236}">
                <a16:creationId xmlns:a16="http://schemas.microsoft.com/office/drawing/2014/main" id="{95AA346D-27CF-4E4E-BC7D-710D8FE7AA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27600" y="5092700"/>
            <a:ext cx="254000" cy="4191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7551" name="AutoShape 159">
            <a:extLst>
              <a:ext uri="{FF2B5EF4-FFF2-40B4-BE49-F238E27FC236}">
                <a16:creationId xmlns:a16="http://schemas.microsoft.com/office/drawing/2014/main" id="{F78B8056-08D8-426B-82CB-5250700C85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8475" y="5592763"/>
            <a:ext cx="641350" cy="427037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ko-KR" sz="1800" i="0">
              <a:solidFill>
                <a:schemeClr val="folHlink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187552" name="AutoShape 160">
            <a:extLst>
              <a:ext uri="{FF2B5EF4-FFF2-40B4-BE49-F238E27FC236}">
                <a16:creationId xmlns:a16="http://schemas.microsoft.com/office/drawing/2014/main" id="{E9E26922-072A-4FB5-9D90-9345B7564D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8475" y="5592763"/>
            <a:ext cx="641350" cy="427037"/>
          </a:xfrm>
          <a:prstGeom prst="roundRect">
            <a:avLst>
              <a:gd name="adj" fmla="val 16667"/>
            </a:avLst>
          </a:prstGeom>
          <a:solidFill>
            <a:srgbClr val="99FF99"/>
          </a:solidFill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ko-KR" sz="1800" i="0">
              <a:solidFill>
                <a:schemeClr val="folHlink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187553" name="Line 161">
            <a:extLst>
              <a:ext uri="{FF2B5EF4-FFF2-40B4-BE49-F238E27FC236}">
                <a16:creationId xmlns:a16="http://schemas.microsoft.com/office/drawing/2014/main" id="{3338E6A6-3D92-4951-B807-3C669CDF87A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49900" y="5080000"/>
            <a:ext cx="393700" cy="4191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7563" name="Line 171">
            <a:extLst>
              <a:ext uri="{FF2B5EF4-FFF2-40B4-BE49-F238E27FC236}">
                <a16:creationId xmlns:a16="http://schemas.microsoft.com/office/drawing/2014/main" id="{C76ED2BE-8863-427E-8AFE-4C83287324C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84800" y="4051300"/>
            <a:ext cx="838200" cy="3810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7569" name="AutoShape 177">
            <a:extLst>
              <a:ext uri="{FF2B5EF4-FFF2-40B4-BE49-F238E27FC236}">
                <a16:creationId xmlns:a16="http://schemas.microsoft.com/office/drawing/2014/main" id="{4EC9BC61-DC92-4FB0-A664-C81672FC0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8350" y="4579938"/>
            <a:ext cx="644525" cy="427037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ko-KR" sz="1800" i="0">
              <a:solidFill>
                <a:srgbClr val="FF3300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187570" name="AutoShape 178">
            <a:extLst>
              <a:ext uri="{FF2B5EF4-FFF2-40B4-BE49-F238E27FC236}">
                <a16:creationId xmlns:a16="http://schemas.microsoft.com/office/drawing/2014/main" id="{C27154F4-C157-49B9-8BC4-DDF8A0EFB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8350" y="4579938"/>
            <a:ext cx="644525" cy="427037"/>
          </a:xfrm>
          <a:prstGeom prst="roundRect">
            <a:avLst>
              <a:gd name="adj" fmla="val 16667"/>
            </a:avLst>
          </a:prstGeom>
          <a:solidFill>
            <a:srgbClr val="99FF99"/>
          </a:solidFill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ko-KR" sz="1800" i="0">
              <a:solidFill>
                <a:srgbClr val="FF3300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187571" name="Line 179">
            <a:extLst>
              <a:ext uri="{FF2B5EF4-FFF2-40B4-BE49-F238E27FC236}">
                <a16:creationId xmlns:a16="http://schemas.microsoft.com/office/drawing/2014/main" id="{7CD3B7A7-C523-4CEB-92C9-1DD2057CC61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010400" y="4051300"/>
            <a:ext cx="508000" cy="431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7580" name="Line 188">
            <a:extLst>
              <a:ext uri="{FF2B5EF4-FFF2-40B4-BE49-F238E27FC236}">
                <a16:creationId xmlns:a16="http://schemas.microsoft.com/office/drawing/2014/main" id="{1F8B52F9-51B8-456E-80FC-040723EB0A2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83200" y="2984500"/>
            <a:ext cx="1270000" cy="4064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87597" name="Group 205">
            <a:extLst>
              <a:ext uri="{FF2B5EF4-FFF2-40B4-BE49-F238E27FC236}">
                <a16:creationId xmlns:a16="http://schemas.microsoft.com/office/drawing/2014/main" id="{989C9065-887B-4647-87C8-A0C3DC29D6C4}"/>
              </a:ext>
            </a:extLst>
          </p:cNvPr>
          <p:cNvGrpSpPr>
            <a:grpSpLocks/>
          </p:cNvGrpSpPr>
          <p:nvPr/>
        </p:nvGrpSpPr>
        <p:grpSpPr bwMode="auto">
          <a:xfrm>
            <a:off x="5976938" y="3421063"/>
            <a:ext cx="1528762" cy="612775"/>
            <a:chOff x="4797" y="2499"/>
            <a:chExt cx="963" cy="386"/>
          </a:xfrm>
        </p:grpSpPr>
        <p:grpSp>
          <p:nvGrpSpPr>
            <p:cNvPr id="31835" name="Group 136">
              <a:extLst>
                <a:ext uri="{FF2B5EF4-FFF2-40B4-BE49-F238E27FC236}">
                  <a16:creationId xmlns:a16="http://schemas.microsoft.com/office/drawing/2014/main" id="{26D4E7BB-085F-4550-9932-FF5CC41A2B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97" y="2499"/>
              <a:ext cx="963" cy="365"/>
              <a:chOff x="4353" y="1547"/>
              <a:chExt cx="963" cy="365"/>
            </a:xfrm>
          </p:grpSpPr>
          <p:sp>
            <p:nvSpPr>
              <p:cNvPr id="31838" name="AutoShape 133">
                <a:extLst>
                  <a:ext uri="{FF2B5EF4-FFF2-40B4-BE49-F238E27FC236}">
                    <a16:creationId xmlns:a16="http://schemas.microsoft.com/office/drawing/2014/main" id="{395C62D8-F438-4BED-85C7-0B86EF1D13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3" y="1623"/>
                <a:ext cx="963" cy="26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ko-KR" sz="1800" i="0">
                  <a:solidFill>
                    <a:schemeClr val="accent1"/>
                  </a:solidFill>
                  <a:latin typeface="Times New Roman" panose="02020603050405020304" pitchFamily="18" charset="0"/>
                  <a:ea typeface="굴림" panose="020B0600000101010101" pitchFamily="50" charset="-127"/>
                </a:endParaRPr>
              </a:p>
            </p:txBody>
          </p:sp>
          <p:sp>
            <p:nvSpPr>
              <p:cNvPr id="31839" name="Text Box 134">
                <a:extLst>
                  <a:ext uri="{FF2B5EF4-FFF2-40B4-BE49-F238E27FC236}">
                    <a16:creationId xmlns:a16="http://schemas.microsoft.com/office/drawing/2014/main" id="{6DE1802D-DA9B-4CC8-BB5E-52B0956C71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26" y="1547"/>
                <a:ext cx="116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ko-KR" altLang="en-US" b="1" i="0">
                  <a:latin typeface="Times New Roman" panose="02020603050405020304" pitchFamily="18" charset="0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187595" name="Rectangle 203">
              <a:extLst>
                <a:ext uri="{FF2B5EF4-FFF2-40B4-BE49-F238E27FC236}">
                  <a16:creationId xmlns:a16="http://schemas.microsoft.com/office/drawing/2014/main" id="{A37EEA67-039B-46AF-B6AC-5E515E136B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2" y="2592"/>
              <a:ext cx="368" cy="240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FFFFFF"/>
                  </a:outerShdw>
                </a:effectLst>
                <a:ea typeface="굴림" panose="020B0600000101010101" pitchFamily="50" charset="-127"/>
              </a:endParaRPr>
            </a:p>
          </p:txBody>
        </p:sp>
        <p:sp>
          <p:nvSpPr>
            <p:cNvPr id="31837" name="Rectangle 204">
              <a:extLst>
                <a:ext uri="{FF2B5EF4-FFF2-40B4-BE49-F238E27FC236}">
                  <a16:creationId xmlns:a16="http://schemas.microsoft.com/office/drawing/2014/main" id="{FEFE7C2E-2F29-4441-A6D4-A9BBD3C8E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0" y="2520"/>
              <a:ext cx="63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2800" i="0">
                  <a:solidFill>
                    <a:schemeClr val="accent1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8</a:t>
              </a:r>
              <a:r>
                <a:rPr lang="en-US" altLang="ko-KR" sz="2400" i="0">
                  <a:solidFill>
                    <a:schemeClr val="accent1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  6 </a:t>
              </a:r>
              <a:r>
                <a:rPr lang="en-US" altLang="ko-KR" sz="2000" i="0">
                  <a:solidFill>
                    <a:schemeClr val="accent1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 </a:t>
              </a:r>
              <a:r>
                <a:rPr lang="en-US" altLang="ko-KR" b="1" i="0">
                  <a:latin typeface="Times New Roman" panose="02020603050405020304" pitchFamily="18" charset="0"/>
                  <a:ea typeface="굴림" panose="020B0600000101010101" pitchFamily="50" charset="-127"/>
                </a:rPr>
                <a:t>9</a:t>
              </a:r>
              <a:endParaRPr lang="ko-KR" altLang="en-US" b="1" i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</p:grpSp>
      <p:grpSp>
        <p:nvGrpSpPr>
          <p:cNvPr id="187599" name="Group 207">
            <a:extLst>
              <a:ext uri="{FF2B5EF4-FFF2-40B4-BE49-F238E27FC236}">
                <a16:creationId xmlns:a16="http://schemas.microsoft.com/office/drawing/2014/main" id="{C7894BBF-A68A-41CF-A977-F729E444E0AB}"/>
              </a:ext>
            </a:extLst>
          </p:cNvPr>
          <p:cNvGrpSpPr>
            <a:grpSpLocks/>
          </p:cNvGrpSpPr>
          <p:nvPr/>
        </p:nvGrpSpPr>
        <p:grpSpPr bwMode="auto">
          <a:xfrm>
            <a:off x="4841875" y="4529138"/>
            <a:ext cx="1001713" cy="519112"/>
            <a:chOff x="4442" y="3717"/>
            <a:chExt cx="631" cy="327"/>
          </a:xfrm>
        </p:grpSpPr>
        <p:sp>
          <p:nvSpPr>
            <p:cNvPr id="31832" name="AutoShape 142">
              <a:extLst>
                <a:ext uri="{FF2B5EF4-FFF2-40B4-BE49-F238E27FC236}">
                  <a16:creationId xmlns:a16="http://schemas.microsoft.com/office/drawing/2014/main" id="{A66B1349-3BEC-472B-A134-99074B5834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2" y="3749"/>
              <a:ext cx="631" cy="269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81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ko-KR" sz="1800" i="0">
                <a:solidFill>
                  <a:schemeClr val="accent1"/>
                </a:solidFill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sp>
          <p:nvSpPr>
            <p:cNvPr id="187598" name="Rectangle 206">
              <a:extLst>
                <a:ext uri="{FF2B5EF4-FFF2-40B4-BE49-F238E27FC236}">
                  <a16:creationId xmlns:a16="http://schemas.microsoft.com/office/drawing/2014/main" id="{ED676BEC-4CFE-4CBE-B676-B95E05F06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6" y="3760"/>
              <a:ext cx="160" cy="248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FFFFFF"/>
                  </a:outerShdw>
                </a:effectLst>
                <a:ea typeface="굴림" panose="020B0600000101010101" pitchFamily="50" charset="-127"/>
              </a:endParaRPr>
            </a:p>
          </p:txBody>
        </p:sp>
        <p:sp>
          <p:nvSpPr>
            <p:cNvPr id="31834" name="Rectangle 141">
              <a:extLst>
                <a:ext uri="{FF2B5EF4-FFF2-40B4-BE49-F238E27FC236}">
                  <a16:creationId xmlns:a16="http://schemas.microsoft.com/office/drawing/2014/main" id="{36818A30-1FB9-4815-BEE6-C35F09248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2" y="3717"/>
              <a:ext cx="4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2400" i="0">
                  <a:solidFill>
                    <a:schemeClr val="accent1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6  </a:t>
              </a:r>
              <a:r>
                <a:rPr lang="en-US" altLang="ko-KR" sz="2800" b="1" i="0">
                  <a:latin typeface="Times New Roman" panose="02020603050405020304" pitchFamily="18" charset="0"/>
                  <a:ea typeface="굴림" panose="020B0600000101010101" pitchFamily="50" charset="-127"/>
                </a:rPr>
                <a:t>8</a:t>
              </a:r>
              <a:endParaRPr lang="ko-KR" altLang="en-US" sz="2800" b="1" i="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</p:grpSp>
      <p:grpSp>
        <p:nvGrpSpPr>
          <p:cNvPr id="187542" name="Group 150">
            <a:extLst>
              <a:ext uri="{FF2B5EF4-FFF2-40B4-BE49-F238E27FC236}">
                <a16:creationId xmlns:a16="http://schemas.microsoft.com/office/drawing/2014/main" id="{54FD1B29-E2E4-41AE-A0E6-6FF03C3A23D5}"/>
              </a:ext>
            </a:extLst>
          </p:cNvPr>
          <p:cNvGrpSpPr>
            <a:grpSpLocks/>
          </p:cNvGrpSpPr>
          <p:nvPr/>
        </p:nvGrpSpPr>
        <p:grpSpPr bwMode="auto">
          <a:xfrm>
            <a:off x="4667250" y="5591175"/>
            <a:ext cx="665163" cy="457200"/>
            <a:chOff x="2212" y="3794"/>
            <a:chExt cx="419" cy="288"/>
          </a:xfrm>
        </p:grpSpPr>
        <p:sp>
          <p:nvSpPr>
            <p:cNvPr id="31830" name="AutoShape 148">
              <a:extLst>
                <a:ext uri="{FF2B5EF4-FFF2-40B4-BE49-F238E27FC236}">
                  <a16:creationId xmlns:a16="http://schemas.microsoft.com/office/drawing/2014/main" id="{980D2F04-B9E7-45FE-97C7-FC9B8E36C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2" y="3803"/>
              <a:ext cx="419" cy="269"/>
            </a:xfrm>
            <a:prstGeom prst="roundRect">
              <a:avLst>
                <a:gd name="adj" fmla="val 16667"/>
              </a:avLst>
            </a:prstGeom>
            <a:solidFill>
              <a:srgbClr val="99FF99"/>
            </a:solidFill>
            <a:ln w="381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ko-KR" sz="1800" i="0">
                <a:solidFill>
                  <a:srgbClr val="FF3300"/>
                </a:solidFill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sp>
          <p:nvSpPr>
            <p:cNvPr id="31831" name="Text Box 149">
              <a:extLst>
                <a:ext uri="{FF2B5EF4-FFF2-40B4-BE49-F238E27FC236}">
                  <a16:creationId xmlns:a16="http://schemas.microsoft.com/office/drawing/2014/main" id="{2CD1ED6B-F8F7-4FAF-AE74-5E00C95D4F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6" y="379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2400" i="0">
                  <a:solidFill>
                    <a:srgbClr val="FF33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6</a:t>
              </a:r>
              <a:endParaRPr lang="ko-KR" altLang="en-US" sz="2400" i="0">
                <a:solidFill>
                  <a:srgbClr val="FF3300"/>
                </a:solidFill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</p:grpSp>
      <p:grpSp>
        <p:nvGrpSpPr>
          <p:cNvPr id="187550" name="Group 158">
            <a:extLst>
              <a:ext uri="{FF2B5EF4-FFF2-40B4-BE49-F238E27FC236}">
                <a16:creationId xmlns:a16="http://schemas.microsoft.com/office/drawing/2014/main" id="{8BDA5A23-5365-4890-B90F-BBA0DB85FB2C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4529138"/>
            <a:ext cx="1271588" cy="1655762"/>
            <a:chOff x="2880" y="2853"/>
            <a:chExt cx="801" cy="1043"/>
          </a:xfrm>
        </p:grpSpPr>
        <p:grpSp>
          <p:nvGrpSpPr>
            <p:cNvPr id="31826" name="Group 155">
              <a:extLst>
                <a:ext uri="{FF2B5EF4-FFF2-40B4-BE49-F238E27FC236}">
                  <a16:creationId xmlns:a16="http://schemas.microsoft.com/office/drawing/2014/main" id="{70FEDE5B-18DB-4B71-97EC-0D2B749D6A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50" y="2853"/>
              <a:ext cx="631" cy="327"/>
              <a:chOff x="4490" y="1525"/>
              <a:chExt cx="631" cy="327"/>
            </a:xfrm>
          </p:grpSpPr>
          <p:sp>
            <p:nvSpPr>
              <p:cNvPr id="31828" name="AutoShape 153">
                <a:extLst>
                  <a:ext uri="{FF2B5EF4-FFF2-40B4-BE49-F238E27FC236}">
                    <a16:creationId xmlns:a16="http://schemas.microsoft.com/office/drawing/2014/main" id="{CCA15172-B938-4A4F-8232-785B534C3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90" y="1557"/>
                <a:ext cx="631" cy="26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ko-KR" sz="1800" i="0">
                  <a:solidFill>
                    <a:schemeClr val="accent1"/>
                  </a:solidFill>
                  <a:latin typeface="Times New Roman" panose="02020603050405020304" pitchFamily="18" charset="0"/>
                  <a:ea typeface="굴림" panose="020B0600000101010101" pitchFamily="50" charset="-127"/>
                </a:endParaRPr>
              </a:p>
            </p:txBody>
          </p:sp>
          <p:sp>
            <p:nvSpPr>
              <p:cNvPr id="31829" name="Rectangle 154">
                <a:extLst>
                  <a:ext uri="{FF2B5EF4-FFF2-40B4-BE49-F238E27FC236}">
                    <a16:creationId xmlns:a16="http://schemas.microsoft.com/office/drawing/2014/main" id="{A4BBD5C3-7797-4B9C-9127-7B020F77CF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0" y="1525"/>
                <a:ext cx="42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ko-KR" sz="2400" b="1" i="0">
                    <a:latin typeface="Times New Roman" panose="02020603050405020304" pitchFamily="18" charset="0"/>
                    <a:ea typeface="굴림" panose="020B0600000101010101" pitchFamily="50" charset="-127"/>
                  </a:rPr>
                  <a:t>6</a:t>
                </a:r>
                <a:r>
                  <a:rPr lang="en-US" altLang="ko-KR" sz="2400" i="0">
                    <a:solidFill>
                      <a:schemeClr val="accent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rPr>
                  <a:t>  </a:t>
                </a:r>
                <a:r>
                  <a:rPr lang="en-US" altLang="ko-KR" sz="2800" b="1" i="0">
                    <a:latin typeface="Times New Roman" panose="02020603050405020304" pitchFamily="18" charset="0"/>
                    <a:ea typeface="굴림" panose="020B0600000101010101" pitchFamily="50" charset="-127"/>
                  </a:rPr>
                  <a:t>8</a:t>
                </a:r>
                <a:endParaRPr lang="ko-KR" altLang="en-US" sz="2800" b="1" i="0">
                  <a:latin typeface="Times New Roman" panose="02020603050405020304" pitchFamily="18" charset="0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187549" name="Rectangle 157">
              <a:extLst>
                <a:ext uri="{FF2B5EF4-FFF2-40B4-BE49-F238E27FC236}">
                  <a16:creationId xmlns:a16="http://schemas.microsoft.com/office/drawing/2014/main" id="{23F35052-EC2C-46CC-87F6-1D16B9BCE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3168"/>
              <a:ext cx="496" cy="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endParaRPr>
            </a:p>
          </p:txBody>
        </p:sp>
      </p:grpSp>
      <p:grpSp>
        <p:nvGrpSpPr>
          <p:cNvPr id="187562" name="Group 170">
            <a:extLst>
              <a:ext uri="{FF2B5EF4-FFF2-40B4-BE49-F238E27FC236}">
                <a16:creationId xmlns:a16="http://schemas.microsoft.com/office/drawing/2014/main" id="{C2744D77-31D2-459F-B67E-C794CF3FC420}"/>
              </a:ext>
            </a:extLst>
          </p:cNvPr>
          <p:cNvGrpSpPr>
            <a:grpSpLocks/>
          </p:cNvGrpSpPr>
          <p:nvPr/>
        </p:nvGrpSpPr>
        <p:grpSpPr bwMode="auto">
          <a:xfrm>
            <a:off x="4841875" y="4529138"/>
            <a:ext cx="1495425" cy="1566862"/>
            <a:chOff x="3050" y="2853"/>
            <a:chExt cx="942" cy="987"/>
          </a:xfrm>
        </p:grpSpPr>
        <p:grpSp>
          <p:nvGrpSpPr>
            <p:cNvPr id="31822" name="Group 167">
              <a:extLst>
                <a:ext uri="{FF2B5EF4-FFF2-40B4-BE49-F238E27FC236}">
                  <a16:creationId xmlns:a16="http://schemas.microsoft.com/office/drawing/2014/main" id="{E97CB2AA-C31D-4CD6-B486-3DE03F304E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50" y="2853"/>
              <a:ext cx="631" cy="327"/>
              <a:chOff x="4954" y="661"/>
              <a:chExt cx="631" cy="327"/>
            </a:xfrm>
          </p:grpSpPr>
          <p:sp>
            <p:nvSpPr>
              <p:cNvPr id="31824" name="AutoShape 164">
                <a:extLst>
                  <a:ext uri="{FF2B5EF4-FFF2-40B4-BE49-F238E27FC236}">
                    <a16:creationId xmlns:a16="http://schemas.microsoft.com/office/drawing/2014/main" id="{B0DD4500-320D-4B9B-81BE-3CB27C0ADF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4" y="693"/>
                <a:ext cx="631" cy="269"/>
              </a:xfrm>
              <a:prstGeom prst="roundRect">
                <a:avLst>
                  <a:gd name="adj" fmla="val 16667"/>
                </a:avLst>
              </a:prstGeom>
              <a:solidFill>
                <a:srgbClr val="99FF99"/>
              </a:solidFill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ko-KR" sz="1800" i="0">
                  <a:solidFill>
                    <a:schemeClr val="accent1"/>
                  </a:solidFill>
                  <a:latin typeface="Times New Roman" panose="02020603050405020304" pitchFamily="18" charset="0"/>
                  <a:ea typeface="굴림" panose="020B0600000101010101" pitchFamily="50" charset="-127"/>
                </a:endParaRPr>
              </a:p>
            </p:txBody>
          </p:sp>
          <p:sp>
            <p:nvSpPr>
              <p:cNvPr id="31825" name="Rectangle 165">
                <a:extLst>
                  <a:ext uri="{FF2B5EF4-FFF2-40B4-BE49-F238E27FC236}">
                    <a16:creationId xmlns:a16="http://schemas.microsoft.com/office/drawing/2014/main" id="{7926C60E-95B8-47C3-AF30-1708F1262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4" y="661"/>
                <a:ext cx="42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ko-KR" sz="2400" b="1" i="0">
                    <a:solidFill>
                      <a:srgbClr val="FF3300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rPr>
                  <a:t>6</a:t>
                </a:r>
                <a:r>
                  <a:rPr lang="en-US" altLang="ko-KR" sz="2400" i="0">
                    <a:solidFill>
                      <a:srgbClr val="FF3300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rPr>
                  <a:t>  </a:t>
                </a:r>
                <a:r>
                  <a:rPr lang="en-US" altLang="ko-KR" sz="2800" b="1" i="0">
                    <a:solidFill>
                      <a:srgbClr val="FF3300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rPr>
                  <a:t>8</a:t>
                </a:r>
                <a:endParaRPr lang="ko-KR" altLang="en-US" sz="2800" b="1" i="0">
                  <a:solidFill>
                    <a:srgbClr val="FF33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187560" name="Rectangle 168">
              <a:extLst>
                <a:ext uri="{FF2B5EF4-FFF2-40B4-BE49-F238E27FC236}">
                  <a16:creationId xmlns:a16="http://schemas.microsoft.com/office/drawing/2014/main" id="{3ABE4EE8-E212-4801-A804-D731A3486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6" y="3168"/>
              <a:ext cx="616" cy="6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endParaRPr>
            </a:p>
          </p:txBody>
        </p:sp>
      </p:grpSp>
      <p:grpSp>
        <p:nvGrpSpPr>
          <p:cNvPr id="187568" name="Group 176">
            <a:extLst>
              <a:ext uri="{FF2B5EF4-FFF2-40B4-BE49-F238E27FC236}">
                <a16:creationId xmlns:a16="http://schemas.microsoft.com/office/drawing/2014/main" id="{EF595B14-98E4-4F5A-AE27-7AFF510272D9}"/>
              </a:ext>
            </a:extLst>
          </p:cNvPr>
          <p:cNvGrpSpPr>
            <a:grpSpLocks/>
          </p:cNvGrpSpPr>
          <p:nvPr/>
        </p:nvGrpSpPr>
        <p:grpSpPr bwMode="auto">
          <a:xfrm>
            <a:off x="4749800" y="3448050"/>
            <a:ext cx="2762250" cy="1631950"/>
            <a:chOff x="2992" y="2172"/>
            <a:chExt cx="1740" cy="1028"/>
          </a:xfrm>
        </p:grpSpPr>
        <p:grpSp>
          <p:nvGrpSpPr>
            <p:cNvPr id="31818" name="Group 172">
              <a:extLst>
                <a:ext uri="{FF2B5EF4-FFF2-40B4-BE49-F238E27FC236}">
                  <a16:creationId xmlns:a16="http://schemas.microsoft.com/office/drawing/2014/main" id="{8A890F4A-94CF-4FE9-88B1-5AF8CFB3C8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69" y="2172"/>
              <a:ext cx="963" cy="365"/>
              <a:chOff x="4353" y="1564"/>
              <a:chExt cx="963" cy="365"/>
            </a:xfrm>
          </p:grpSpPr>
          <p:sp>
            <p:nvSpPr>
              <p:cNvPr id="31820" name="AutoShape 173">
                <a:extLst>
                  <a:ext uri="{FF2B5EF4-FFF2-40B4-BE49-F238E27FC236}">
                    <a16:creationId xmlns:a16="http://schemas.microsoft.com/office/drawing/2014/main" id="{4F826C84-F721-4236-AE2A-6B318D64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3" y="1623"/>
                <a:ext cx="963" cy="26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ko-KR" sz="1800" i="0">
                  <a:solidFill>
                    <a:schemeClr val="accent1"/>
                  </a:solidFill>
                  <a:latin typeface="Times New Roman" panose="02020603050405020304" pitchFamily="18" charset="0"/>
                  <a:ea typeface="굴림" panose="020B0600000101010101" pitchFamily="50" charset="-127"/>
                </a:endParaRPr>
              </a:p>
            </p:txBody>
          </p:sp>
          <p:sp>
            <p:nvSpPr>
              <p:cNvPr id="31821" name="Text Box 174">
                <a:extLst>
                  <a:ext uri="{FF2B5EF4-FFF2-40B4-BE49-F238E27FC236}">
                    <a16:creationId xmlns:a16="http://schemas.microsoft.com/office/drawing/2014/main" id="{7A24D1D8-63E0-467C-9308-965B0878B9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26" y="1564"/>
                <a:ext cx="66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ko-KR" sz="2400" b="1" i="0">
                    <a:latin typeface="Times New Roman" panose="02020603050405020304" pitchFamily="18" charset="0"/>
                    <a:ea typeface="굴림" panose="020B0600000101010101" pitchFamily="50" charset="-127"/>
                  </a:rPr>
                  <a:t>6</a:t>
                </a:r>
                <a:r>
                  <a:rPr lang="en-US" altLang="ko-KR" sz="2800" b="1" i="0">
                    <a:latin typeface="Times New Roman" panose="02020603050405020304" pitchFamily="18" charset="0"/>
                    <a:ea typeface="굴림" panose="020B0600000101010101" pitchFamily="50" charset="-127"/>
                  </a:rPr>
                  <a:t>  8</a:t>
                </a:r>
                <a:r>
                  <a:rPr lang="en-US" altLang="ko-KR" sz="2400" i="0">
                    <a:solidFill>
                      <a:schemeClr val="accent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rPr>
                  <a:t>  </a:t>
                </a:r>
                <a:r>
                  <a:rPr lang="en-US" altLang="ko-KR" b="1" i="0">
                    <a:latin typeface="Times New Roman" panose="02020603050405020304" pitchFamily="18" charset="0"/>
                    <a:ea typeface="굴림" panose="020B0600000101010101" pitchFamily="50" charset="-127"/>
                  </a:rPr>
                  <a:t>9</a:t>
                </a:r>
                <a:endParaRPr lang="ko-KR" altLang="en-US" b="1" i="0">
                  <a:latin typeface="Times New Roman" panose="02020603050405020304" pitchFamily="18" charset="0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187567" name="Rectangle 175">
              <a:extLst>
                <a:ext uri="{FF2B5EF4-FFF2-40B4-BE49-F238E27FC236}">
                  <a16:creationId xmlns:a16="http://schemas.microsoft.com/office/drawing/2014/main" id="{A840380C-FC42-4D3A-9B64-363F4C468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2" y="2512"/>
              <a:ext cx="1240" cy="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endParaRPr>
            </a:p>
          </p:txBody>
        </p:sp>
      </p:grpSp>
      <p:grpSp>
        <p:nvGrpSpPr>
          <p:cNvPr id="187579" name="Group 187">
            <a:extLst>
              <a:ext uri="{FF2B5EF4-FFF2-40B4-BE49-F238E27FC236}">
                <a16:creationId xmlns:a16="http://schemas.microsoft.com/office/drawing/2014/main" id="{4F4626D3-C523-4C33-AC34-F0EA6B106802}"/>
              </a:ext>
            </a:extLst>
          </p:cNvPr>
          <p:cNvGrpSpPr>
            <a:grpSpLocks/>
          </p:cNvGrpSpPr>
          <p:nvPr/>
        </p:nvGrpSpPr>
        <p:grpSpPr bwMode="auto">
          <a:xfrm>
            <a:off x="5976938" y="3448050"/>
            <a:ext cx="1871662" cy="1657350"/>
            <a:chOff x="3765" y="2172"/>
            <a:chExt cx="1179" cy="1044"/>
          </a:xfrm>
        </p:grpSpPr>
        <p:grpSp>
          <p:nvGrpSpPr>
            <p:cNvPr id="31814" name="Group 185">
              <a:extLst>
                <a:ext uri="{FF2B5EF4-FFF2-40B4-BE49-F238E27FC236}">
                  <a16:creationId xmlns:a16="http://schemas.microsoft.com/office/drawing/2014/main" id="{3529F307-8BED-4E36-8D0C-31A5D5BCD0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65" y="2172"/>
              <a:ext cx="963" cy="365"/>
              <a:chOff x="4797" y="540"/>
              <a:chExt cx="963" cy="365"/>
            </a:xfrm>
          </p:grpSpPr>
          <p:sp>
            <p:nvSpPr>
              <p:cNvPr id="31816" name="AutoShape 182">
                <a:extLst>
                  <a:ext uri="{FF2B5EF4-FFF2-40B4-BE49-F238E27FC236}">
                    <a16:creationId xmlns:a16="http://schemas.microsoft.com/office/drawing/2014/main" id="{263DE5B7-B845-4D36-B990-10CE7BA620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7" y="599"/>
                <a:ext cx="963" cy="269"/>
              </a:xfrm>
              <a:prstGeom prst="roundRect">
                <a:avLst>
                  <a:gd name="adj" fmla="val 16667"/>
                </a:avLst>
              </a:prstGeom>
              <a:solidFill>
                <a:srgbClr val="99FF99"/>
              </a:solidFill>
              <a:ln w="381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ko-KR" sz="1800" i="0">
                  <a:solidFill>
                    <a:schemeClr val="accent1"/>
                  </a:solidFill>
                  <a:latin typeface="Times New Roman" panose="02020603050405020304" pitchFamily="18" charset="0"/>
                  <a:ea typeface="굴림" panose="020B0600000101010101" pitchFamily="50" charset="-127"/>
                </a:endParaRPr>
              </a:p>
            </p:txBody>
          </p:sp>
          <p:sp>
            <p:nvSpPr>
              <p:cNvPr id="31817" name="Text Box 183">
                <a:extLst>
                  <a:ext uri="{FF2B5EF4-FFF2-40B4-BE49-F238E27FC236}">
                    <a16:creationId xmlns:a16="http://schemas.microsoft.com/office/drawing/2014/main" id="{A132BB4C-A3AA-4D1C-98DF-ABAD076F11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70" y="540"/>
                <a:ext cx="660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ko-KR" sz="2400" b="1" i="0">
                    <a:solidFill>
                      <a:srgbClr val="FF3300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rPr>
                  <a:t>6</a:t>
                </a:r>
                <a:r>
                  <a:rPr lang="en-US" altLang="ko-KR" sz="2800" b="1" i="0">
                    <a:solidFill>
                      <a:srgbClr val="FF3300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rPr>
                  <a:t>  8</a:t>
                </a:r>
                <a:r>
                  <a:rPr lang="en-US" altLang="ko-KR" sz="2400" i="0">
                    <a:solidFill>
                      <a:srgbClr val="FF3300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rPr>
                  <a:t>  </a:t>
                </a:r>
                <a:r>
                  <a:rPr lang="en-US" altLang="ko-KR" b="1" i="0">
                    <a:solidFill>
                      <a:srgbClr val="FF3300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rPr>
                  <a:t>9</a:t>
                </a:r>
                <a:endParaRPr lang="ko-KR" altLang="en-US" b="1" i="0">
                  <a:solidFill>
                    <a:srgbClr val="FF33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187578" name="Rectangle 186">
              <a:extLst>
                <a:ext uri="{FF2B5EF4-FFF2-40B4-BE49-F238E27FC236}">
                  <a16:creationId xmlns:a16="http://schemas.microsoft.com/office/drawing/2014/main" id="{D95D91C9-8FA2-4811-9318-445FCECD82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2" y="2512"/>
              <a:ext cx="712" cy="7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endParaRPr>
            </a:p>
          </p:txBody>
        </p:sp>
      </p:grpSp>
      <p:grpSp>
        <p:nvGrpSpPr>
          <p:cNvPr id="187600" name="Group 208">
            <a:extLst>
              <a:ext uri="{FF2B5EF4-FFF2-40B4-BE49-F238E27FC236}">
                <a16:creationId xmlns:a16="http://schemas.microsoft.com/office/drawing/2014/main" id="{227189C6-5C87-49BA-9D2E-44769DE704C7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2349500"/>
            <a:ext cx="5495925" cy="1704975"/>
            <a:chOff x="1344" y="1480"/>
            <a:chExt cx="3462" cy="1074"/>
          </a:xfrm>
        </p:grpSpPr>
        <p:sp>
          <p:nvSpPr>
            <p:cNvPr id="31812" name="AutoShape 190">
              <a:extLst>
                <a:ext uri="{FF2B5EF4-FFF2-40B4-BE49-F238E27FC236}">
                  <a16:creationId xmlns:a16="http://schemas.microsoft.com/office/drawing/2014/main" id="{8BEEF36C-C3C3-4285-8A6A-3456FA71A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480"/>
              <a:ext cx="2880" cy="327"/>
            </a:xfrm>
            <a:prstGeom prst="roundRect">
              <a:avLst>
                <a:gd name="adj" fmla="val 16667"/>
              </a:avLst>
            </a:prstGeom>
            <a:solidFill>
              <a:srgbClr val="99FF99"/>
            </a:solidFill>
            <a:ln w="381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1" i="0">
                  <a:solidFill>
                    <a:srgbClr val="FF33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1</a:t>
              </a:r>
              <a:r>
                <a:rPr lang="en-US" altLang="ko-KR" sz="1400" b="1" i="0">
                  <a:solidFill>
                    <a:srgbClr val="FF33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  2</a:t>
              </a:r>
              <a:r>
                <a:rPr lang="en-US" altLang="ko-KR" sz="1600" b="1" i="0">
                  <a:solidFill>
                    <a:srgbClr val="FF33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  3</a:t>
              </a:r>
              <a:r>
                <a:rPr lang="en-US" altLang="ko-KR" sz="2000" b="1" i="0">
                  <a:solidFill>
                    <a:srgbClr val="FF33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  </a:t>
              </a:r>
              <a:r>
                <a:rPr lang="en-US" altLang="ko-KR" sz="1800" b="1" i="0">
                  <a:solidFill>
                    <a:srgbClr val="FF33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4 </a:t>
              </a:r>
              <a:r>
                <a:rPr lang="en-US" altLang="ko-KR" sz="2000" i="0">
                  <a:solidFill>
                    <a:srgbClr val="FF33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 </a:t>
              </a:r>
              <a:r>
                <a:rPr lang="en-US" altLang="ko-KR" sz="2000" b="1" i="0">
                  <a:solidFill>
                    <a:srgbClr val="FF33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5 </a:t>
              </a:r>
              <a:r>
                <a:rPr lang="en-US" altLang="ko-KR" sz="2000" i="0">
                  <a:solidFill>
                    <a:srgbClr val="FF33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 </a:t>
              </a:r>
              <a:r>
                <a:rPr lang="en-US" altLang="ko-KR" sz="2400" b="1" i="0">
                  <a:solidFill>
                    <a:srgbClr val="FF33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6 </a:t>
              </a:r>
              <a:r>
                <a:rPr lang="en-US" altLang="ko-KR" sz="2000" b="1" i="0">
                  <a:solidFill>
                    <a:srgbClr val="FF33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 </a:t>
              </a:r>
              <a:r>
                <a:rPr lang="en-US" altLang="ko-KR" sz="2800" b="1" i="0">
                  <a:solidFill>
                    <a:srgbClr val="FF33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8</a:t>
              </a:r>
              <a:r>
                <a:rPr lang="en-US" altLang="ko-KR" sz="2400" b="1" i="0">
                  <a:solidFill>
                    <a:srgbClr val="FF33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 </a:t>
              </a:r>
              <a:r>
                <a:rPr lang="en-US" altLang="ko-KR" sz="2000" b="1" i="0">
                  <a:solidFill>
                    <a:srgbClr val="FF33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 </a:t>
              </a:r>
              <a:r>
                <a:rPr lang="en-US" altLang="ko-KR" b="1" i="0">
                  <a:solidFill>
                    <a:srgbClr val="FF3300"/>
                  </a:solidFill>
                  <a:latin typeface="Times New Roman" panose="02020603050405020304" pitchFamily="18" charset="0"/>
                  <a:ea typeface="굴림" panose="020B0600000101010101" pitchFamily="50" charset="-127"/>
                </a:rPr>
                <a:t>9</a:t>
              </a:r>
            </a:p>
          </p:txBody>
        </p:sp>
        <p:sp>
          <p:nvSpPr>
            <p:cNvPr id="187584" name="Rectangle 192">
              <a:extLst>
                <a:ext uri="{FF2B5EF4-FFF2-40B4-BE49-F238E27FC236}">
                  <a16:creationId xmlns:a16="http://schemas.microsoft.com/office/drawing/2014/main" id="{A12BA1C0-C45F-4843-A2C1-A96FBBC5ED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6" y="1818"/>
              <a:ext cx="2040" cy="7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7601" name="Text Box 209">
                <a:extLst>
                  <a:ext uri="{FF2B5EF4-FFF2-40B4-BE49-F238E27FC236}">
                    <a16:creationId xmlns:a16="http://schemas.microsoft.com/office/drawing/2014/main" id="{AB0B7134-09BD-4EE3-BE05-5D7AFAC640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24812" y="5941622"/>
                <a:ext cx="3430747" cy="7078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buFont typeface="Wingdings" panose="05000000000000000000" pitchFamily="2" charset="2"/>
                  <a:buChar char="ü"/>
                  <a:defRPr/>
                </a:pPr>
                <a:r>
                  <a:rPr lang="en-US" altLang="ko-KR" sz="2000" i="0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</a:rPr>
                  <a:t> </a:t>
                </a:r>
                <a:r>
                  <a:rPr lang="ko-KR" altLang="en-US" sz="2000" i="0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</a:rPr>
                  <a:t>평균 수행시간</a:t>
                </a:r>
                <a:r>
                  <a:rPr lang="en-US" altLang="ko-KR" sz="2000" i="0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200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en-US" altLang="ko-KR" sz="2000" i="1" dirty="0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b="0" i="1" dirty="0" smtClean="0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ko-KR" sz="2000" b="0" i="1" dirty="0" smtClean="0"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000" i="0" dirty="0" err="1"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2000" b="0" i="1" dirty="0" smtClean="0">
                            <a:effectLst>
                              <a:outerShdw blurRad="38100" dist="38100" dir="2700000" algn="tl">
                                <a:srgbClr val="C0C0C0"/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ko-KR" sz="2000" i="1" dirty="0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000" i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endParaRPr>
              </a:p>
              <a:p>
                <a:pPr>
                  <a:buFont typeface="Wingdings" panose="05000000000000000000" pitchFamily="2" charset="2"/>
                  <a:buChar char="ü"/>
                  <a:defRPr/>
                </a:pPr>
                <a:r>
                  <a:rPr lang="en-US" altLang="ko-KR" sz="2000" i="0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</a:rPr>
                  <a:t> </a:t>
                </a:r>
                <a:r>
                  <a:rPr lang="ko-KR" altLang="en-US" sz="2000" i="0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</a:rPr>
                  <a:t>최악의 경우 수행시간</a:t>
                </a:r>
                <a:r>
                  <a:rPr lang="en-US" altLang="ko-KR" sz="2000" i="0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200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en-US" altLang="ko-KR" sz="2000" i="1" dirty="0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b="0" i="1" dirty="0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000" i="1" baseline="30000" dirty="0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sz="2000" i="1" dirty="0"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000" i="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endParaRPr>
              </a:p>
            </p:txBody>
          </p:sp>
        </mc:Choice>
        <mc:Fallback xmlns="">
          <p:sp>
            <p:nvSpPr>
              <p:cNvPr id="187601" name="Text Box 209">
                <a:extLst>
                  <a:ext uri="{FF2B5EF4-FFF2-40B4-BE49-F238E27FC236}">
                    <a16:creationId xmlns:a16="http://schemas.microsoft.com/office/drawing/2014/main" id="{AB0B7134-09BD-4EE3-BE05-5D7AFAC640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24812" y="5941622"/>
                <a:ext cx="3430747" cy="707886"/>
              </a:xfrm>
              <a:prstGeom prst="rect">
                <a:avLst/>
              </a:prstGeom>
              <a:blipFill>
                <a:blip r:embed="rId3"/>
                <a:stretch>
                  <a:fillRect l="-1779" t="-6897" r="-890" b="-172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811" name="Rectangle 210">
            <a:extLst>
              <a:ext uri="{FF2B5EF4-FFF2-40B4-BE49-F238E27FC236}">
                <a16:creationId xmlns:a16="http://schemas.microsoft.com/office/drawing/2014/main" id="{CFE8126B-6B2D-4DE3-8A86-2F7D1EED2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6000" y="381000"/>
            <a:ext cx="4318000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ko-KR" sz="2800" b="1" i="0" dirty="0">
                <a:solidFill>
                  <a:srgbClr val="339933"/>
                </a:solidFill>
                <a:latin typeface="+mn-lt"/>
                <a:ea typeface="굴림" panose="020B0600000101010101" pitchFamily="50" charset="-127"/>
              </a:rPr>
              <a:t>Animation (Quicksort)</a:t>
            </a:r>
            <a:endParaRPr lang="ko-KR" altLang="en-US" sz="2800" b="1" i="0" dirty="0">
              <a:solidFill>
                <a:srgbClr val="339933"/>
              </a:solidFill>
              <a:latin typeface="+mn-lt"/>
              <a:ea typeface="굴림" panose="020B0600000101010101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874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874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874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1874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874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6" dur="500"/>
                                        <p:tgtEl>
                                          <p:spTgt spid="18747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1" dur="500"/>
                                        <p:tgtEl>
                                          <p:spTgt spid="18745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6" dur="500"/>
                                        <p:tgtEl>
                                          <p:spTgt spid="18746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1" dur="500"/>
                                        <p:tgtEl>
                                          <p:spTgt spid="18750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6" dur="500"/>
                                        <p:tgtEl>
                                          <p:spTgt spid="18745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1" dur="500"/>
                                        <p:tgtEl>
                                          <p:spTgt spid="18748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6" dur="500"/>
                                        <p:tgtEl>
                                          <p:spTgt spid="18748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1" dur="500"/>
                                        <p:tgtEl>
                                          <p:spTgt spid="18748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6" dur="500"/>
                                        <p:tgtEl>
                                          <p:spTgt spid="18749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1" dur="500"/>
                                        <p:tgtEl>
                                          <p:spTgt spid="18749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6" dur="500"/>
                                        <p:tgtEl>
                                          <p:spTgt spid="18749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1" dur="500"/>
                                        <p:tgtEl>
                                          <p:spTgt spid="18750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6" dur="500"/>
                                        <p:tgtEl>
                                          <p:spTgt spid="18750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1" dur="500"/>
                                        <p:tgtEl>
                                          <p:spTgt spid="1875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6" dur="500"/>
                                        <p:tgtEl>
                                          <p:spTgt spid="1875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1" dur="500"/>
                                        <p:tgtEl>
                                          <p:spTgt spid="1875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6" dur="500"/>
                                        <p:tgtEl>
                                          <p:spTgt spid="18759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1" dur="500"/>
                                        <p:tgtEl>
                                          <p:spTgt spid="1875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6" dur="500"/>
                                        <p:tgtEl>
                                          <p:spTgt spid="18759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1" dur="500"/>
                                        <p:tgtEl>
                                          <p:spTgt spid="1875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6" dur="500"/>
                                        <p:tgtEl>
                                          <p:spTgt spid="1875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41" dur="500"/>
                                        <p:tgtEl>
                                          <p:spTgt spid="1875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46" dur="500"/>
                                        <p:tgtEl>
                                          <p:spTgt spid="1875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1" dur="500"/>
                                        <p:tgtEl>
                                          <p:spTgt spid="18755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6" dur="500"/>
                                        <p:tgtEl>
                                          <p:spTgt spid="1875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1" dur="500"/>
                                        <p:tgtEl>
                                          <p:spTgt spid="1875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6" dur="500"/>
                                        <p:tgtEl>
                                          <p:spTgt spid="1875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 nodeType="clickPar">
                      <p:stCondLst>
                        <p:cond delay="indefinite"/>
                      </p:stCondLst>
                      <p:childTnLst>
                        <p:par>
                          <p:cTn id="1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1" dur="500"/>
                                        <p:tgtEl>
                                          <p:spTgt spid="18756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 nodeType="clickPar">
                      <p:stCondLst>
                        <p:cond delay="indefinite"/>
                      </p:stCondLst>
                      <p:childTnLst>
                        <p:par>
                          <p:cTn id="1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6" dur="500"/>
                                        <p:tgtEl>
                                          <p:spTgt spid="18756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1" dur="500"/>
                                        <p:tgtEl>
                                          <p:spTgt spid="1875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6" dur="500"/>
                                        <p:tgtEl>
                                          <p:spTgt spid="18757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 nodeType="clickPar">
                      <p:stCondLst>
                        <p:cond delay="indefinite"/>
                      </p:stCondLst>
                      <p:childTnLst>
                        <p:par>
                          <p:cTn id="1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1" dur="500"/>
                                        <p:tgtEl>
                                          <p:spTgt spid="18757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 nodeType="clickPar">
                      <p:stCondLst>
                        <p:cond delay="indefinite"/>
                      </p:stCondLst>
                      <p:childTnLst>
                        <p:par>
                          <p:cTn id="1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6" dur="500"/>
                                        <p:tgtEl>
                                          <p:spTgt spid="18757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 nodeType="clickPar">
                      <p:stCondLst>
                        <p:cond delay="indefinite"/>
                      </p:stCondLst>
                      <p:childTnLst>
                        <p:par>
                          <p:cTn id="1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1" dur="500"/>
                                        <p:tgtEl>
                                          <p:spTgt spid="18758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 nodeType="clickPar">
                      <p:stCondLst>
                        <p:cond delay="indefinite"/>
                      </p:stCondLst>
                      <p:childTnLst>
                        <p:par>
                          <p:cTn id="2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6" dur="500"/>
                                        <p:tgtEl>
                                          <p:spTgt spid="18760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 nodeType="clickPar">
                      <p:stCondLst>
                        <p:cond delay="indefinite"/>
                      </p:stCondLst>
                      <p:childTnLst>
                        <p:par>
                          <p:cTn id="2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6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11" dur="500"/>
                                        <p:tgtEl>
                                          <p:spTgt spid="1876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6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16" dur="500"/>
                                        <p:tgtEl>
                                          <p:spTgt spid="1876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444" grpId="0" animBg="1" autoUpdateAnimBg="0"/>
      <p:bldP spid="187551" grpId="0" animBg="1" autoUpdateAnimBg="0"/>
      <p:bldP spid="187552" grpId="0" animBg="1" autoUpdateAnimBg="0"/>
      <p:bldP spid="187569" grpId="0" animBg="1" autoUpdateAnimBg="0"/>
      <p:bldP spid="187570" grpId="0" animBg="1" autoUpdateAnimBg="0"/>
      <p:bldP spid="187601" grpId="0" build="p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2">
            <a:extLst>
              <a:ext uri="{FF2B5EF4-FFF2-40B4-BE49-F238E27FC236}">
                <a16:creationId xmlns:a16="http://schemas.microsoft.com/office/drawing/2014/main" id="{D0BCDFB0-4D6C-4D69-8CD1-E84FB1FF4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0938" y="4254500"/>
            <a:ext cx="3649662" cy="5334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305155" name="Rectangle 3">
            <a:extLst>
              <a:ext uri="{FF2B5EF4-FFF2-40B4-BE49-F238E27FC236}">
                <a16:creationId xmlns:a16="http://schemas.microsoft.com/office/drawing/2014/main" id="{39AFA481-E74B-4763-9429-E131316CF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000" y="4254500"/>
            <a:ext cx="1809750" cy="533400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305156" name="Oval 4">
            <a:extLst>
              <a:ext uri="{FF2B5EF4-FFF2-40B4-BE49-F238E27FC236}">
                <a16:creationId xmlns:a16="http://schemas.microsoft.com/office/drawing/2014/main" id="{5D1B14FA-F79C-44C1-A692-519C3B747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0325" y="2436813"/>
            <a:ext cx="431800" cy="558800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305157" name="Oval 5">
            <a:extLst>
              <a:ext uri="{FF2B5EF4-FFF2-40B4-BE49-F238E27FC236}">
                <a16:creationId xmlns:a16="http://schemas.microsoft.com/office/drawing/2014/main" id="{CDBAF380-F1F1-4A5D-A8BD-D7384E0513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00" y="4229100"/>
            <a:ext cx="431800" cy="558800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graphicFrame>
        <p:nvGraphicFramePr>
          <p:cNvPr id="305158" name="Group 6">
            <a:extLst>
              <a:ext uri="{FF2B5EF4-FFF2-40B4-BE49-F238E27FC236}">
                <a16:creationId xmlns:a16="http://schemas.microsoft.com/office/drawing/2014/main" id="{E51FEFB1-373A-4B85-AD68-FF62F1C366BE}"/>
              </a:ext>
            </a:extLst>
          </p:cNvPr>
          <p:cNvGraphicFramePr>
            <a:graphicFrameLocks noGrp="1"/>
          </p:cNvGraphicFramePr>
          <p:nvPr/>
        </p:nvGraphicFramePr>
        <p:xfrm>
          <a:off x="1206500" y="2463800"/>
          <a:ext cx="6096000" cy="5715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71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15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48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29</a:t>
                      </a:r>
                      <a:endParaRPr kumimoji="0" lang="ko-KR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65</a:t>
                      </a:r>
                      <a:endParaRPr kumimoji="0" lang="ko-KR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5182" name="Group 30">
            <a:extLst>
              <a:ext uri="{FF2B5EF4-FFF2-40B4-BE49-F238E27FC236}">
                <a16:creationId xmlns:a16="http://schemas.microsoft.com/office/drawing/2014/main" id="{DF7EF821-27ED-42C3-A167-B9A366640D5D}"/>
              </a:ext>
            </a:extLst>
          </p:cNvPr>
          <p:cNvGraphicFramePr>
            <a:graphicFrameLocks noGrp="1"/>
          </p:cNvGraphicFramePr>
          <p:nvPr/>
        </p:nvGraphicFramePr>
        <p:xfrm>
          <a:off x="1257300" y="4229100"/>
          <a:ext cx="6096000" cy="5715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71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48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29</a:t>
                      </a:r>
                      <a:endParaRPr kumimoji="0" lang="ko-KR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65</a:t>
                      </a:r>
                      <a:endParaRPr kumimoji="0" lang="ko-KR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5206" name="Text Box 54">
            <a:extLst>
              <a:ext uri="{FF2B5EF4-FFF2-40B4-BE49-F238E27FC236}">
                <a16:creationId xmlns:a16="http://schemas.microsoft.com/office/drawing/2014/main" id="{E4D40785-A864-4DD5-8210-6D709B1D6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5" y="1916113"/>
            <a:ext cx="562044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 i="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정렬할 배열이 주어짐</a:t>
            </a:r>
            <a:r>
              <a:rPr lang="en-US" altLang="ko-KR" sz="2000" i="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. </a:t>
            </a:r>
            <a:r>
              <a:rPr lang="ko-KR" altLang="en-US" sz="2000" i="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첫번째 수를 기준으로 삼는다</a:t>
            </a:r>
            <a:r>
              <a:rPr lang="en-US" altLang="ko-KR" sz="2000" i="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.</a:t>
            </a:r>
          </a:p>
        </p:txBody>
      </p:sp>
      <p:sp>
        <p:nvSpPr>
          <p:cNvPr id="305207" name="Text Box 55">
            <a:extLst>
              <a:ext uri="{FF2B5EF4-FFF2-40B4-BE49-F238E27FC236}">
                <a16:creationId xmlns:a16="http://schemas.microsoft.com/office/drawing/2014/main" id="{113F9048-5168-4986-B03C-B07D2F0C1A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25" y="3313113"/>
            <a:ext cx="477246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000" i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기준보다 작은 수는 기준의 왼쪽에 나머지는 </a:t>
            </a:r>
          </a:p>
          <a:p>
            <a:pPr>
              <a:defRPr/>
            </a:pPr>
            <a:r>
              <a:rPr lang="ko-KR" altLang="en-US" sz="2000" i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기준의 오른쪽에 오도록 재배치한다</a:t>
            </a:r>
            <a:endParaRPr lang="en-US" altLang="ko-KR" sz="2000" i="0"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305208" name="Text Box 56">
            <a:extLst>
              <a:ext uri="{FF2B5EF4-FFF2-40B4-BE49-F238E27FC236}">
                <a16:creationId xmlns:a16="http://schemas.microsoft.com/office/drawing/2014/main" id="{225EDA38-E5BD-4504-8D63-5CEE46F59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825" y="5230813"/>
            <a:ext cx="7445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000" i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기준</a:t>
            </a:r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(31) </a:t>
            </a:r>
            <a:r>
              <a:rPr lang="ko-KR" altLang="en-US" sz="2000" i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왼쪽과 오른쪽을 각각 독립적으로 정렬한다 </a:t>
            </a:r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(</a:t>
            </a:r>
            <a:r>
              <a:rPr lang="ko-KR" altLang="en-US" sz="2000" i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정렬완료</a:t>
            </a:r>
            <a:r>
              <a:rPr lang="en-US" altLang="ko-KR" sz="2000" i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)</a:t>
            </a:r>
          </a:p>
        </p:txBody>
      </p:sp>
      <p:sp>
        <p:nvSpPr>
          <p:cNvPr id="305209" name="Rectangle 57">
            <a:extLst>
              <a:ext uri="{FF2B5EF4-FFF2-40B4-BE49-F238E27FC236}">
                <a16:creationId xmlns:a16="http://schemas.microsoft.com/office/drawing/2014/main" id="{06ACBC48-E93E-49EF-B782-FCABDF44A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0938" y="5791200"/>
            <a:ext cx="3649662" cy="533400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305210" name="Rectangle 58">
            <a:extLst>
              <a:ext uri="{FF2B5EF4-FFF2-40B4-BE49-F238E27FC236}">
                <a16:creationId xmlns:a16="http://schemas.microsoft.com/office/drawing/2014/main" id="{16DC5903-E48F-4C09-865E-4A417CADA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000" y="5791200"/>
            <a:ext cx="1809750" cy="533400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305211" name="Oval 59">
            <a:extLst>
              <a:ext uri="{FF2B5EF4-FFF2-40B4-BE49-F238E27FC236}">
                <a16:creationId xmlns:a16="http://schemas.microsoft.com/office/drawing/2014/main" id="{CCC201B1-D348-4CC9-815D-D902CD01A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00" y="5765800"/>
            <a:ext cx="431800" cy="558800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graphicFrame>
        <p:nvGraphicFramePr>
          <p:cNvPr id="305212" name="Group 60">
            <a:extLst>
              <a:ext uri="{FF2B5EF4-FFF2-40B4-BE49-F238E27FC236}">
                <a16:creationId xmlns:a16="http://schemas.microsoft.com/office/drawing/2014/main" id="{8C449BBF-219B-4288-9C7B-617F9B87E24F}"/>
              </a:ext>
            </a:extLst>
          </p:cNvPr>
          <p:cNvGraphicFramePr>
            <a:graphicFrameLocks noGrp="1"/>
          </p:cNvGraphicFramePr>
          <p:nvPr/>
        </p:nvGraphicFramePr>
        <p:xfrm>
          <a:off x="1257300" y="5765800"/>
          <a:ext cx="6096000" cy="5715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71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48</a:t>
                      </a:r>
                      <a:endParaRPr kumimoji="0" lang="ko-KR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65</a:t>
                      </a:r>
                      <a:endParaRPr kumimoji="0" lang="ko-KR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5236" name="Line 84">
            <a:extLst>
              <a:ext uri="{FF2B5EF4-FFF2-40B4-BE49-F238E27FC236}">
                <a16:creationId xmlns:a16="http://schemas.microsoft.com/office/drawing/2014/main" id="{F4AB7C57-0504-4C3E-B5D7-F543B42B0397}"/>
              </a:ext>
            </a:extLst>
          </p:cNvPr>
          <p:cNvSpPr>
            <a:spLocks noChangeShapeType="1"/>
          </p:cNvSpPr>
          <p:nvPr/>
        </p:nvSpPr>
        <p:spPr bwMode="auto">
          <a:xfrm>
            <a:off x="7531100" y="4521200"/>
            <a:ext cx="4953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5237" name="Line 85">
            <a:extLst>
              <a:ext uri="{FF2B5EF4-FFF2-40B4-BE49-F238E27FC236}">
                <a16:creationId xmlns:a16="http://schemas.microsoft.com/office/drawing/2014/main" id="{3A237F25-688F-4E87-8C18-6F67F90560E9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8400" y="6057900"/>
            <a:ext cx="4953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5238" name="Text Box 86">
            <a:extLst>
              <a:ext uri="{FF2B5EF4-FFF2-40B4-BE49-F238E27FC236}">
                <a16:creationId xmlns:a16="http://schemas.microsoft.com/office/drawing/2014/main" id="{47624A8C-894A-4F84-B9CF-F4685B6FDA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9425" y="4243388"/>
            <a:ext cx="557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400" i="0" dirty="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(a)</a:t>
            </a:r>
          </a:p>
        </p:txBody>
      </p:sp>
      <p:sp>
        <p:nvSpPr>
          <p:cNvPr id="305239" name="Text Box 87">
            <a:extLst>
              <a:ext uri="{FF2B5EF4-FFF2-40B4-BE49-F238E27FC236}">
                <a16:creationId xmlns:a16="http://schemas.microsoft.com/office/drawing/2014/main" id="{723EE40C-2239-436C-BFD6-48814D182A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9425" y="5792788"/>
            <a:ext cx="557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400" i="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(b)</a:t>
            </a:r>
          </a:p>
        </p:txBody>
      </p:sp>
      <p:sp>
        <p:nvSpPr>
          <p:cNvPr id="32856" name="Rectangle 88">
            <a:extLst>
              <a:ext uri="{FF2B5EF4-FFF2-40B4-BE49-F238E27FC236}">
                <a16:creationId xmlns:a16="http://schemas.microsoft.com/office/drawing/2014/main" id="{E4993782-6FEB-4BBA-B46C-0D3BB960E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3600" y="381000"/>
            <a:ext cx="4470400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ko-KR" sz="2800" b="1" i="0" dirty="0">
                <a:solidFill>
                  <a:srgbClr val="339933"/>
                </a:solidFill>
                <a:latin typeface="+mn-ea"/>
              </a:rPr>
              <a:t>Quicksort</a:t>
            </a:r>
            <a:r>
              <a:rPr lang="ko-KR" altLang="en-US" sz="2800" b="1" i="0" dirty="0">
                <a:solidFill>
                  <a:srgbClr val="339933"/>
                </a:solidFill>
                <a:latin typeface="+mn-ea"/>
              </a:rPr>
              <a:t>의 작동 예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03" name="Oval 27">
            <a:extLst>
              <a:ext uri="{FF2B5EF4-FFF2-40B4-BE49-F238E27FC236}">
                <a16:creationId xmlns:a16="http://schemas.microsoft.com/office/drawing/2014/main" id="{7D6C5B51-370C-49EC-8BB0-80B019F42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788" y="1936750"/>
            <a:ext cx="431800" cy="558800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306178" name="Oval 2">
            <a:extLst>
              <a:ext uri="{FF2B5EF4-FFF2-40B4-BE49-F238E27FC236}">
                <a16:creationId xmlns:a16="http://schemas.microsoft.com/office/drawing/2014/main" id="{2E3A3F7C-6AEF-4954-B746-A653F84DA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38" y="935038"/>
            <a:ext cx="431800" cy="558800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graphicFrame>
        <p:nvGraphicFramePr>
          <p:cNvPr id="306179" name="Group 3">
            <a:extLst>
              <a:ext uri="{FF2B5EF4-FFF2-40B4-BE49-F238E27FC236}">
                <a16:creationId xmlns:a16="http://schemas.microsoft.com/office/drawing/2014/main" id="{EE0E75C4-9AE8-4DD0-873C-002D83364412}"/>
              </a:ext>
            </a:extLst>
          </p:cNvPr>
          <p:cNvGraphicFramePr>
            <a:graphicFrameLocks noGrp="1"/>
          </p:cNvGraphicFramePr>
          <p:nvPr/>
        </p:nvGraphicFramePr>
        <p:xfrm>
          <a:off x="641350" y="944563"/>
          <a:ext cx="6096000" cy="5715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71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15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48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29</a:t>
                      </a:r>
                      <a:endParaRPr kumimoji="0" lang="ko-KR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65</a:t>
                      </a:r>
                      <a:endParaRPr kumimoji="0" lang="ko-KR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6204" name="Group 28">
            <a:extLst>
              <a:ext uri="{FF2B5EF4-FFF2-40B4-BE49-F238E27FC236}">
                <a16:creationId xmlns:a16="http://schemas.microsoft.com/office/drawing/2014/main" id="{0DDBECA8-00DA-4D01-A113-B8A28379EC39}"/>
              </a:ext>
            </a:extLst>
          </p:cNvPr>
          <p:cNvGraphicFramePr>
            <a:graphicFrameLocks noGrp="1"/>
          </p:cNvGraphicFramePr>
          <p:nvPr/>
        </p:nvGraphicFramePr>
        <p:xfrm>
          <a:off x="641350" y="1935163"/>
          <a:ext cx="6096000" cy="5715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71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15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48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29</a:t>
                      </a:r>
                      <a:endParaRPr kumimoji="0" lang="ko-KR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65</a:t>
                      </a:r>
                      <a:endParaRPr kumimoji="0" lang="ko-KR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6228" name="Oval 52">
            <a:extLst>
              <a:ext uri="{FF2B5EF4-FFF2-40B4-BE49-F238E27FC236}">
                <a16:creationId xmlns:a16="http://schemas.microsoft.com/office/drawing/2014/main" id="{667B3008-7FE8-41D7-A1A5-4AEB66BB5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" y="2962275"/>
            <a:ext cx="431800" cy="558800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graphicFrame>
        <p:nvGraphicFramePr>
          <p:cNvPr id="306229" name="Group 53">
            <a:extLst>
              <a:ext uri="{FF2B5EF4-FFF2-40B4-BE49-F238E27FC236}">
                <a16:creationId xmlns:a16="http://schemas.microsoft.com/office/drawing/2014/main" id="{D0F24328-856A-4903-9A0A-E15B397CF831}"/>
              </a:ext>
            </a:extLst>
          </p:cNvPr>
          <p:cNvGraphicFramePr>
            <a:graphicFrameLocks noGrp="1"/>
          </p:cNvGraphicFramePr>
          <p:nvPr/>
        </p:nvGraphicFramePr>
        <p:xfrm>
          <a:off x="641350" y="2951163"/>
          <a:ext cx="6096000" cy="5715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71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15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48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29</a:t>
                      </a:r>
                      <a:endParaRPr kumimoji="0" lang="ko-KR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65</a:t>
                      </a:r>
                      <a:endParaRPr kumimoji="0" lang="ko-KR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6253" name="Oval 77">
            <a:extLst>
              <a:ext uri="{FF2B5EF4-FFF2-40B4-BE49-F238E27FC236}">
                <a16:creationId xmlns:a16="http://schemas.microsoft.com/office/drawing/2014/main" id="{0E01B9C3-2BF4-4192-978C-D884588E37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" y="4000500"/>
            <a:ext cx="431800" cy="558800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graphicFrame>
        <p:nvGraphicFramePr>
          <p:cNvPr id="306254" name="Group 78">
            <a:extLst>
              <a:ext uri="{FF2B5EF4-FFF2-40B4-BE49-F238E27FC236}">
                <a16:creationId xmlns:a16="http://schemas.microsoft.com/office/drawing/2014/main" id="{064237A6-BC78-40F4-B4B0-AEDE96F1D493}"/>
              </a:ext>
            </a:extLst>
          </p:cNvPr>
          <p:cNvGraphicFramePr>
            <a:graphicFrameLocks noGrp="1"/>
          </p:cNvGraphicFramePr>
          <p:nvPr/>
        </p:nvGraphicFramePr>
        <p:xfrm>
          <a:off x="641350" y="3992563"/>
          <a:ext cx="6096000" cy="5715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71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15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48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29</a:t>
                      </a:r>
                      <a:endParaRPr kumimoji="0" lang="ko-KR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65</a:t>
                      </a:r>
                      <a:endParaRPr kumimoji="0" lang="ko-KR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6278" name="Oval 102">
            <a:extLst>
              <a:ext uri="{FF2B5EF4-FFF2-40B4-BE49-F238E27FC236}">
                <a16:creationId xmlns:a16="http://schemas.microsoft.com/office/drawing/2014/main" id="{1DB5FD21-B429-4E9C-A563-20D7ECE667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" y="4991100"/>
            <a:ext cx="431800" cy="558800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graphicFrame>
        <p:nvGraphicFramePr>
          <p:cNvPr id="306279" name="Group 103">
            <a:extLst>
              <a:ext uri="{FF2B5EF4-FFF2-40B4-BE49-F238E27FC236}">
                <a16:creationId xmlns:a16="http://schemas.microsoft.com/office/drawing/2014/main" id="{4274E5EB-0720-4B44-937F-F1189AA696FE}"/>
              </a:ext>
            </a:extLst>
          </p:cNvPr>
          <p:cNvGraphicFramePr>
            <a:graphicFrameLocks noGrp="1"/>
          </p:cNvGraphicFramePr>
          <p:nvPr/>
        </p:nvGraphicFramePr>
        <p:xfrm>
          <a:off x="641350" y="4983163"/>
          <a:ext cx="6096000" cy="5715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71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15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48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29</a:t>
                      </a:r>
                      <a:endParaRPr kumimoji="0" lang="ko-KR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65</a:t>
                      </a:r>
                      <a:endParaRPr kumimoji="0" lang="ko-KR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6303" name="Oval 127">
            <a:extLst>
              <a:ext uri="{FF2B5EF4-FFF2-40B4-BE49-F238E27FC236}">
                <a16:creationId xmlns:a16="http://schemas.microsoft.com/office/drawing/2014/main" id="{5DA690DF-87D8-45DE-91BA-5945D9D65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" y="5981700"/>
            <a:ext cx="431800" cy="558800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graphicFrame>
        <p:nvGraphicFramePr>
          <p:cNvPr id="306304" name="Group 128">
            <a:extLst>
              <a:ext uri="{FF2B5EF4-FFF2-40B4-BE49-F238E27FC236}">
                <a16:creationId xmlns:a16="http://schemas.microsoft.com/office/drawing/2014/main" id="{47EE826C-FA45-4C9A-B9CA-6AF4F2C05C56}"/>
              </a:ext>
            </a:extLst>
          </p:cNvPr>
          <p:cNvGraphicFramePr>
            <a:graphicFrameLocks noGrp="1"/>
          </p:cNvGraphicFramePr>
          <p:nvPr/>
        </p:nvGraphicFramePr>
        <p:xfrm>
          <a:off x="641350" y="5973763"/>
          <a:ext cx="6096000" cy="5715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71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15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48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29</a:t>
                      </a:r>
                      <a:endParaRPr kumimoji="0" lang="ko-KR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65</a:t>
                      </a:r>
                      <a:endParaRPr kumimoji="0" lang="ko-KR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3944" name="Group 156">
            <a:extLst>
              <a:ext uri="{FF2B5EF4-FFF2-40B4-BE49-F238E27FC236}">
                <a16:creationId xmlns:a16="http://schemas.microsoft.com/office/drawing/2014/main" id="{92219586-6FD9-4367-A277-23A1CEE7C46C}"/>
              </a:ext>
            </a:extLst>
          </p:cNvPr>
          <p:cNvGrpSpPr>
            <a:grpSpLocks/>
          </p:cNvGrpSpPr>
          <p:nvPr/>
        </p:nvGrpSpPr>
        <p:grpSpPr bwMode="auto">
          <a:xfrm>
            <a:off x="1243013" y="1908175"/>
            <a:ext cx="622300" cy="736600"/>
            <a:chOff x="840" y="984"/>
            <a:chExt cx="392" cy="560"/>
          </a:xfrm>
        </p:grpSpPr>
        <p:sp>
          <p:nvSpPr>
            <p:cNvPr id="306333" name="Line 157">
              <a:extLst>
                <a:ext uri="{FF2B5EF4-FFF2-40B4-BE49-F238E27FC236}">
                  <a16:creationId xmlns:a16="http://schemas.microsoft.com/office/drawing/2014/main" id="{1AACE9D6-55A5-40E3-B028-629185383C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0" y="984"/>
              <a:ext cx="0" cy="55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06334" name="Line 158">
              <a:extLst>
                <a:ext uri="{FF2B5EF4-FFF2-40B4-BE49-F238E27FC236}">
                  <a16:creationId xmlns:a16="http://schemas.microsoft.com/office/drawing/2014/main" id="{BF691EE8-0072-45F4-AFB7-F87FA32F1D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2" y="992"/>
              <a:ext cx="0" cy="55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06337" name="Line 161">
            <a:extLst>
              <a:ext uri="{FF2B5EF4-FFF2-40B4-BE49-F238E27FC236}">
                <a16:creationId xmlns:a16="http://schemas.microsoft.com/office/drawing/2014/main" id="{23ED607A-8EEF-4492-B410-BC57D5D9C84A}"/>
              </a:ext>
            </a:extLst>
          </p:cNvPr>
          <p:cNvSpPr>
            <a:spLocks noChangeShapeType="1"/>
          </p:cNvSpPr>
          <p:nvPr/>
        </p:nvSpPr>
        <p:spPr bwMode="auto">
          <a:xfrm>
            <a:off x="1250950" y="2936875"/>
            <a:ext cx="0" cy="72548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6338" name="Line 162">
            <a:extLst>
              <a:ext uri="{FF2B5EF4-FFF2-40B4-BE49-F238E27FC236}">
                <a16:creationId xmlns:a16="http://schemas.microsoft.com/office/drawing/2014/main" id="{88FA6632-413B-4648-BD04-016DE3FA8AD1}"/>
              </a:ext>
            </a:extLst>
          </p:cNvPr>
          <p:cNvSpPr>
            <a:spLocks noChangeShapeType="1"/>
          </p:cNvSpPr>
          <p:nvPr/>
        </p:nvSpPr>
        <p:spPr bwMode="auto">
          <a:xfrm>
            <a:off x="1873250" y="2946400"/>
            <a:ext cx="0" cy="72866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6339" name="Line 163">
            <a:extLst>
              <a:ext uri="{FF2B5EF4-FFF2-40B4-BE49-F238E27FC236}">
                <a16:creationId xmlns:a16="http://schemas.microsoft.com/office/drawing/2014/main" id="{A7850120-4372-4A37-A09B-9547CAA68D37}"/>
              </a:ext>
            </a:extLst>
          </p:cNvPr>
          <p:cNvSpPr>
            <a:spLocks noChangeShapeType="1"/>
          </p:cNvSpPr>
          <p:nvPr/>
        </p:nvSpPr>
        <p:spPr bwMode="auto">
          <a:xfrm>
            <a:off x="2470150" y="2962275"/>
            <a:ext cx="0" cy="72866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6341" name="Line 165">
            <a:extLst>
              <a:ext uri="{FF2B5EF4-FFF2-40B4-BE49-F238E27FC236}">
                <a16:creationId xmlns:a16="http://schemas.microsoft.com/office/drawing/2014/main" id="{D0843272-7B10-4D3C-9000-DD85E047A04D}"/>
              </a:ext>
            </a:extLst>
          </p:cNvPr>
          <p:cNvSpPr>
            <a:spLocks noChangeShapeType="1"/>
          </p:cNvSpPr>
          <p:nvPr/>
        </p:nvSpPr>
        <p:spPr bwMode="auto">
          <a:xfrm>
            <a:off x="1250950" y="3986213"/>
            <a:ext cx="0" cy="71596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6342" name="Line 166">
            <a:extLst>
              <a:ext uri="{FF2B5EF4-FFF2-40B4-BE49-F238E27FC236}">
                <a16:creationId xmlns:a16="http://schemas.microsoft.com/office/drawing/2014/main" id="{18B16EE9-926D-4171-8885-228BBE14D2E3}"/>
              </a:ext>
            </a:extLst>
          </p:cNvPr>
          <p:cNvSpPr>
            <a:spLocks noChangeShapeType="1"/>
          </p:cNvSpPr>
          <p:nvPr/>
        </p:nvSpPr>
        <p:spPr bwMode="auto">
          <a:xfrm>
            <a:off x="1862138" y="4000500"/>
            <a:ext cx="0" cy="71596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6343" name="Line 167">
            <a:extLst>
              <a:ext uri="{FF2B5EF4-FFF2-40B4-BE49-F238E27FC236}">
                <a16:creationId xmlns:a16="http://schemas.microsoft.com/office/drawing/2014/main" id="{1202FE9F-1D98-458A-BA48-38950AE31825}"/>
              </a:ext>
            </a:extLst>
          </p:cNvPr>
          <p:cNvSpPr>
            <a:spLocks noChangeShapeType="1"/>
          </p:cNvSpPr>
          <p:nvPr/>
        </p:nvSpPr>
        <p:spPr bwMode="auto">
          <a:xfrm>
            <a:off x="3079750" y="4000500"/>
            <a:ext cx="0" cy="71596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6345" name="Line 169">
            <a:extLst>
              <a:ext uri="{FF2B5EF4-FFF2-40B4-BE49-F238E27FC236}">
                <a16:creationId xmlns:a16="http://schemas.microsoft.com/office/drawing/2014/main" id="{9C57A528-059F-44E3-A043-D84D37565B71}"/>
              </a:ext>
            </a:extLst>
          </p:cNvPr>
          <p:cNvSpPr>
            <a:spLocks noChangeShapeType="1"/>
          </p:cNvSpPr>
          <p:nvPr/>
        </p:nvSpPr>
        <p:spPr bwMode="auto">
          <a:xfrm>
            <a:off x="1250950" y="4991100"/>
            <a:ext cx="0" cy="71596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6346" name="Line 170">
            <a:extLst>
              <a:ext uri="{FF2B5EF4-FFF2-40B4-BE49-F238E27FC236}">
                <a16:creationId xmlns:a16="http://schemas.microsoft.com/office/drawing/2014/main" id="{B0F5A11A-698E-4923-A7B6-90E44F3F7494}"/>
              </a:ext>
            </a:extLst>
          </p:cNvPr>
          <p:cNvSpPr>
            <a:spLocks noChangeShapeType="1"/>
          </p:cNvSpPr>
          <p:nvPr/>
        </p:nvSpPr>
        <p:spPr bwMode="auto">
          <a:xfrm>
            <a:off x="2459038" y="4991100"/>
            <a:ext cx="0" cy="71596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6347" name="Line 171">
            <a:extLst>
              <a:ext uri="{FF2B5EF4-FFF2-40B4-BE49-F238E27FC236}">
                <a16:creationId xmlns:a16="http://schemas.microsoft.com/office/drawing/2014/main" id="{F4E65DF5-3D74-41F1-AF30-F40E6EAE24E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89350" y="4991100"/>
            <a:ext cx="0" cy="71596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6349" name="Line 173">
            <a:extLst>
              <a:ext uri="{FF2B5EF4-FFF2-40B4-BE49-F238E27FC236}">
                <a16:creationId xmlns:a16="http://schemas.microsoft.com/office/drawing/2014/main" id="{A48FC902-FBB7-4C18-BC4B-557726E5B0CF}"/>
              </a:ext>
            </a:extLst>
          </p:cNvPr>
          <p:cNvSpPr>
            <a:spLocks noChangeShapeType="1"/>
          </p:cNvSpPr>
          <p:nvPr/>
        </p:nvSpPr>
        <p:spPr bwMode="auto">
          <a:xfrm>
            <a:off x="1250950" y="5981700"/>
            <a:ext cx="0" cy="68103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6350" name="Line 174">
            <a:extLst>
              <a:ext uri="{FF2B5EF4-FFF2-40B4-BE49-F238E27FC236}">
                <a16:creationId xmlns:a16="http://schemas.microsoft.com/office/drawing/2014/main" id="{153D384C-4BBD-434B-9425-320A3E4DCDB6}"/>
              </a:ext>
            </a:extLst>
          </p:cNvPr>
          <p:cNvSpPr>
            <a:spLocks noChangeShapeType="1"/>
          </p:cNvSpPr>
          <p:nvPr/>
        </p:nvSpPr>
        <p:spPr bwMode="auto">
          <a:xfrm>
            <a:off x="3082925" y="5973763"/>
            <a:ext cx="0" cy="68103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6351" name="Line 175">
            <a:extLst>
              <a:ext uri="{FF2B5EF4-FFF2-40B4-BE49-F238E27FC236}">
                <a16:creationId xmlns:a16="http://schemas.microsoft.com/office/drawing/2014/main" id="{11F77891-CDA0-457D-9021-23AC772F1E03}"/>
              </a:ext>
            </a:extLst>
          </p:cNvPr>
          <p:cNvSpPr>
            <a:spLocks noChangeShapeType="1"/>
          </p:cNvSpPr>
          <p:nvPr/>
        </p:nvSpPr>
        <p:spPr bwMode="auto">
          <a:xfrm>
            <a:off x="4311650" y="5980113"/>
            <a:ext cx="0" cy="68103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6352" name="Text Box 176">
            <a:extLst>
              <a:ext uri="{FF2B5EF4-FFF2-40B4-BE49-F238E27FC236}">
                <a16:creationId xmlns:a16="http://schemas.microsoft.com/office/drawing/2014/main" id="{0650F26D-165B-41B1-AAD5-7AE2622A17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563" y="520700"/>
            <a:ext cx="32702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dirty="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p</a:t>
            </a:r>
          </a:p>
        </p:txBody>
      </p:sp>
      <p:sp>
        <p:nvSpPr>
          <p:cNvPr id="306356" name="Text Box 180">
            <a:extLst>
              <a:ext uri="{FF2B5EF4-FFF2-40B4-BE49-F238E27FC236}">
                <a16:creationId xmlns:a16="http://schemas.microsoft.com/office/drawing/2014/main" id="{EFC90365-690A-45E7-9BC7-9BC36DE92F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9700" y="1563688"/>
            <a:ext cx="241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dirty="0" err="1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i</a:t>
            </a:r>
            <a:endParaRPr lang="en-US" altLang="ko-KR" sz="2000" dirty="0">
              <a:effectLst>
                <a:outerShdw blurRad="38100" dist="38100" dir="2700000" algn="tl">
                  <a:srgbClr val="C0C0C0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306358" name="Text Box 182">
            <a:extLst>
              <a:ext uri="{FF2B5EF4-FFF2-40B4-BE49-F238E27FC236}">
                <a16:creationId xmlns:a16="http://schemas.microsoft.com/office/drawing/2014/main" id="{0F680485-84BE-4BA7-9568-9A35876CD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5388" y="2506663"/>
            <a:ext cx="715962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600" dirty="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lastS</a:t>
            </a:r>
            <a:r>
              <a:rPr lang="en-US" altLang="ko-KR" sz="1600" baseline="-25000" dirty="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306360" name="Text Box 184">
            <a:extLst>
              <a:ext uri="{FF2B5EF4-FFF2-40B4-BE49-F238E27FC236}">
                <a16:creationId xmlns:a16="http://schemas.microsoft.com/office/drawing/2014/main" id="{1DF9E070-5BE5-4403-A2F8-12CAEF80C5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7625" y="5622925"/>
            <a:ext cx="241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dirty="0" err="1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i</a:t>
            </a:r>
            <a:endParaRPr lang="en-US" altLang="ko-KR" sz="2000" dirty="0">
              <a:effectLst>
                <a:outerShdw blurRad="38100" dist="38100" dir="2700000" algn="tl">
                  <a:srgbClr val="C0C0C0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306362" name="Text Box 186">
            <a:extLst>
              <a:ext uri="{FF2B5EF4-FFF2-40B4-BE49-F238E27FC236}">
                <a16:creationId xmlns:a16="http://schemas.microsoft.com/office/drawing/2014/main" id="{697F731E-84BE-4667-946C-70430BBD18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2579688"/>
            <a:ext cx="241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dirty="0" err="1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i</a:t>
            </a:r>
            <a:endParaRPr lang="en-US" altLang="ko-KR" sz="2000" dirty="0">
              <a:effectLst>
                <a:outerShdw blurRad="38100" dist="38100" dir="2700000" algn="tl">
                  <a:srgbClr val="C0C0C0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306364" name="Text Box 188">
            <a:extLst>
              <a:ext uri="{FF2B5EF4-FFF2-40B4-BE49-F238E27FC236}">
                <a16:creationId xmlns:a16="http://schemas.microsoft.com/office/drawing/2014/main" id="{5BF39EB6-BB10-4A63-A744-2273615ADB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1600" y="3649663"/>
            <a:ext cx="241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dirty="0" err="1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i</a:t>
            </a:r>
            <a:endParaRPr lang="en-US" altLang="ko-KR" sz="2000" dirty="0">
              <a:effectLst>
                <a:outerShdw blurRad="38100" dist="38100" dir="2700000" algn="tl">
                  <a:srgbClr val="C0C0C0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306366" name="Text Box 190">
            <a:extLst>
              <a:ext uri="{FF2B5EF4-FFF2-40B4-BE49-F238E27FC236}">
                <a16:creationId xmlns:a16="http://schemas.microsoft.com/office/drawing/2014/main" id="{E6E5BB39-E435-40E5-9D03-3F0AB93E65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3900" y="4625975"/>
            <a:ext cx="241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dirty="0" err="1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i</a:t>
            </a:r>
            <a:endParaRPr lang="en-US" altLang="ko-KR" sz="2000" dirty="0">
              <a:effectLst>
                <a:outerShdw blurRad="38100" dist="38100" dir="2700000" algn="tl">
                  <a:srgbClr val="C0C0C0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33964" name="Rectangle 198">
            <a:extLst>
              <a:ext uri="{FF2B5EF4-FFF2-40B4-BE49-F238E27FC236}">
                <a16:creationId xmlns:a16="http://schemas.microsoft.com/office/drawing/2014/main" id="{A35406DA-2706-46FD-9969-13090553DD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8250" y="190500"/>
            <a:ext cx="2916238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ko-KR" sz="2800" b="1" i="0" dirty="0">
                <a:solidFill>
                  <a:srgbClr val="339933"/>
                </a:solidFill>
                <a:latin typeface="+mn-ea"/>
              </a:rPr>
              <a:t>Partition</a:t>
            </a:r>
            <a:r>
              <a:rPr lang="ko-KR" altLang="en-US" sz="2800" b="1" i="0" dirty="0">
                <a:solidFill>
                  <a:srgbClr val="339933"/>
                </a:solidFill>
                <a:latin typeface="+mn-ea"/>
              </a:rPr>
              <a:t>의 예</a:t>
            </a:r>
          </a:p>
        </p:txBody>
      </p:sp>
      <p:sp>
        <p:nvSpPr>
          <p:cNvPr id="61" name="Text Box 182">
            <a:extLst>
              <a:ext uri="{FF2B5EF4-FFF2-40B4-BE49-F238E27FC236}">
                <a16:creationId xmlns:a16="http://schemas.microsoft.com/office/drawing/2014/main" id="{5A07DE0E-09A8-4F57-8F8F-6E20B5CD8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2375" y="3521075"/>
            <a:ext cx="714375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600" dirty="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lastS</a:t>
            </a:r>
            <a:r>
              <a:rPr lang="en-US" altLang="ko-KR" sz="1600" baseline="-25000" dirty="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62" name="Text Box 182">
            <a:extLst>
              <a:ext uri="{FF2B5EF4-FFF2-40B4-BE49-F238E27FC236}">
                <a16:creationId xmlns:a16="http://schemas.microsoft.com/office/drawing/2014/main" id="{0AEE8F55-63C1-42E1-B679-E4BEABB4EA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5388" y="4554538"/>
            <a:ext cx="715962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600" dirty="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lastS</a:t>
            </a:r>
            <a:r>
              <a:rPr lang="en-US" altLang="ko-KR" sz="1600" baseline="-25000" dirty="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63" name="Text Box 182">
            <a:extLst>
              <a:ext uri="{FF2B5EF4-FFF2-40B4-BE49-F238E27FC236}">
                <a16:creationId xmlns:a16="http://schemas.microsoft.com/office/drawing/2014/main" id="{0C5F35A1-EB07-4565-BF00-76C53BBDE0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0700" y="5524500"/>
            <a:ext cx="715963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600" dirty="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lastS</a:t>
            </a:r>
            <a:r>
              <a:rPr lang="en-US" altLang="ko-KR" sz="1600" baseline="-25000" dirty="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64" name="Text Box 182">
            <a:extLst>
              <a:ext uri="{FF2B5EF4-FFF2-40B4-BE49-F238E27FC236}">
                <a16:creationId xmlns:a16="http://schemas.microsoft.com/office/drawing/2014/main" id="{98CE836E-1E81-4518-B57D-59779C2A46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4113" y="6492875"/>
            <a:ext cx="714375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600" dirty="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lastS</a:t>
            </a:r>
            <a:r>
              <a:rPr lang="en-US" altLang="ko-KR" sz="1600" baseline="-25000" dirty="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65" name="Text Box 182">
            <a:extLst>
              <a:ext uri="{FF2B5EF4-FFF2-40B4-BE49-F238E27FC236}">
                <a16:creationId xmlns:a16="http://schemas.microsoft.com/office/drawing/2014/main" id="{803EE8A3-8C45-472B-BD51-528FC40F7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963" y="1473200"/>
            <a:ext cx="715962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600" dirty="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lastS</a:t>
            </a:r>
            <a:r>
              <a:rPr lang="en-US" altLang="ko-KR" sz="1600" baseline="-25000" dirty="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1</a:t>
            </a: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127">
            <a:extLst>
              <a:ext uri="{FF2B5EF4-FFF2-40B4-BE49-F238E27FC236}">
                <a16:creationId xmlns:a16="http://schemas.microsoft.com/office/drawing/2014/main" id="{0770C3DA-FB96-4A4D-8C96-7EE3976F54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38" y="1236663"/>
            <a:ext cx="431800" cy="558800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graphicFrame>
        <p:nvGraphicFramePr>
          <p:cNvPr id="39" name="Group 128">
            <a:extLst>
              <a:ext uri="{FF2B5EF4-FFF2-40B4-BE49-F238E27FC236}">
                <a16:creationId xmlns:a16="http://schemas.microsoft.com/office/drawing/2014/main" id="{CECE30AE-D8C3-4603-A349-CEF57E57C996}"/>
              </a:ext>
            </a:extLst>
          </p:cNvPr>
          <p:cNvGraphicFramePr>
            <a:graphicFrameLocks noGrp="1"/>
          </p:cNvGraphicFramePr>
          <p:nvPr/>
        </p:nvGraphicFramePr>
        <p:xfrm>
          <a:off x="649288" y="1228725"/>
          <a:ext cx="6096000" cy="5715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71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15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48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29</a:t>
                      </a:r>
                      <a:endParaRPr kumimoji="0" lang="ko-KR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65</a:t>
                      </a:r>
                      <a:endParaRPr kumimoji="0" lang="ko-KR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" name="Line 173">
            <a:extLst>
              <a:ext uri="{FF2B5EF4-FFF2-40B4-BE49-F238E27FC236}">
                <a16:creationId xmlns:a16="http://schemas.microsoft.com/office/drawing/2014/main" id="{7D43D97D-1061-41C3-94B3-482AF8C4FF27}"/>
              </a:ext>
            </a:extLst>
          </p:cNvPr>
          <p:cNvSpPr>
            <a:spLocks noChangeShapeType="1"/>
          </p:cNvSpPr>
          <p:nvPr/>
        </p:nvSpPr>
        <p:spPr bwMode="auto">
          <a:xfrm>
            <a:off x="1258888" y="1236663"/>
            <a:ext cx="0" cy="68103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Line 174">
            <a:extLst>
              <a:ext uri="{FF2B5EF4-FFF2-40B4-BE49-F238E27FC236}">
                <a16:creationId xmlns:a16="http://schemas.microsoft.com/office/drawing/2014/main" id="{DD28EA91-F4CF-409C-B5AF-E4D443304D7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90863" y="1228725"/>
            <a:ext cx="0" cy="68103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Line 175">
            <a:extLst>
              <a:ext uri="{FF2B5EF4-FFF2-40B4-BE49-F238E27FC236}">
                <a16:creationId xmlns:a16="http://schemas.microsoft.com/office/drawing/2014/main" id="{04028A3C-E162-44DF-9AA5-CD9C1F2D1076}"/>
              </a:ext>
            </a:extLst>
          </p:cNvPr>
          <p:cNvSpPr>
            <a:spLocks noChangeShapeType="1"/>
          </p:cNvSpPr>
          <p:nvPr/>
        </p:nvSpPr>
        <p:spPr bwMode="auto">
          <a:xfrm>
            <a:off x="4916488" y="1233488"/>
            <a:ext cx="0" cy="6826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Text Box 184">
            <a:extLst>
              <a:ext uri="{FF2B5EF4-FFF2-40B4-BE49-F238E27FC236}">
                <a16:creationId xmlns:a16="http://schemas.microsoft.com/office/drawing/2014/main" id="{F64A1CBA-C5EA-4063-B079-D0757AACAB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5163" y="877888"/>
            <a:ext cx="241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dirty="0" err="1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i</a:t>
            </a:r>
            <a:endParaRPr lang="en-US" altLang="ko-KR" sz="2000" dirty="0">
              <a:effectLst>
                <a:outerShdw blurRad="38100" dist="38100" dir="2700000" algn="tl">
                  <a:srgbClr val="C0C0C0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44" name="Text Box 182">
            <a:extLst>
              <a:ext uri="{FF2B5EF4-FFF2-40B4-BE49-F238E27FC236}">
                <a16:creationId xmlns:a16="http://schemas.microsoft.com/office/drawing/2014/main" id="{C2F233E4-9BAE-40E3-9421-111C701C5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050" y="1747838"/>
            <a:ext cx="714375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600" dirty="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lastS</a:t>
            </a:r>
            <a:r>
              <a:rPr lang="en-US" altLang="ko-KR" sz="1600" baseline="-25000" dirty="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45" name="Oval 127">
            <a:extLst>
              <a:ext uri="{FF2B5EF4-FFF2-40B4-BE49-F238E27FC236}">
                <a16:creationId xmlns:a16="http://schemas.microsoft.com/office/drawing/2014/main" id="{C35DC017-FA86-48B3-B666-846BF1C18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38" y="2282825"/>
            <a:ext cx="431800" cy="558800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graphicFrame>
        <p:nvGraphicFramePr>
          <p:cNvPr id="46" name="Group 128">
            <a:extLst>
              <a:ext uri="{FF2B5EF4-FFF2-40B4-BE49-F238E27FC236}">
                <a16:creationId xmlns:a16="http://schemas.microsoft.com/office/drawing/2014/main" id="{E30999FA-5E09-4CA7-8C83-FCF05504B6AF}"/>
              </a:ext>
            </a:extLst>
          </p:cNvPr>
          <p:cNvGraphicFramePr>
            <a:graphicFrameLocks noGrp="1"/>
          </p:cNvGraphicFramePr>
          <p:nvPr/>
        </p:nvGraphicFramePr>
        <p:xfrm>
          <a:off x="649288" y="2274888"/>
          <a:ext cx="6096000" cy="5715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71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15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48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29</a:t>
                      </a:r>
                      <a:endParaRPr kumimoji="0" lang="ko-KR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65</a:t>
                      </a:r>
                      <a:endParaRPr kumimoji="0" lang="ko-KR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7" name="Line 173">
            <a:extLst>
              <a:ext uri="{FF2B5EF4-FFF2-40B4-BE49-F238E27FC236}">
                <a16:creationId xmlns:a16="http://schemas.microsoft.com/office/drawing/2014/main" id="{B88DD3CA-23C4-4558-BD5B-C78C04C2259E}"/>
              </a:ext>
            </a:extLst>
          </p:cNvPr>
          <p:cNvSpPr>
            <a:spLocks noChangeShapeType="1"/>
          </p:cNvSpPr>
          <p:nvPr/>
        </p:nvSpPr>
        <p:spPr bwMode="auto">
          <a:xfrm>
            <a:off x="1258888" y="2282825"/>
            <a:ext cx="0" cy="68103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Line 174">
            <a:extLst>
              <a:ext uri="{FF2B5EF4-FFF2-40B4-BE49-F238E27FC236}">
                <a16:creationId xmlns:a16="http://schemas.microsoft.com/office/drawing/2014/main" id="{65997188-3DF0-4825-8173-4AD475C9D16B}"/>
              </a:ext>
            </a:extLst>
          </p:cNvPr>
          <p:cNvSpPr>
            <a:spLocks noChangeShapeType="1"/>
          </p:cNvSpPr>
          <p:nvPr/>
        </p:nvSpPr>
        <p:spPr bwMode="auto">
          <a:xfrm>
            <a:off x="3090863" y="2274888"/>
            <a:ext cx="0" cy="68103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Line 175">
            <a:extLst>
              <a:ext uri="{FF2B5EF4-FFF2-40B4-BE49-F238E27FC236}">
                <a16:creationId xmlns:a16="http://schemas.microsoft.com/office/drawing/2014/main" id="{25099CC6-7B51-4825-9C64-53DE676ABF9C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8150" y="2281238"/>
            <a:ext cx="0" cy="68103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Text Box 184">
            <a:extLst>
              <a:ext uri="{FF2B5EF4-FFF2-40B4-BE49-F238E27FC236}">
                <a16:creationId xmlns:a16="http://schemas.microsoft.com/office/drawing/2014/main" id="{A450FA65-08E9-489A-AA92-A055808A84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7300" y="1903413"/>
            <a:ext cx="241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dirty="0" err="1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i</a:t>
            </a:r>
            <a:endParaRPr lang="en-US" altLang="ko-KR" sz="2000" dirty="0">
              <a:effectLst>
                <a:outerShdw blurRad="38100" dist="38100" dir="2700000" algn="tl">
                  <a:srgbClr val="C0C0C0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51" name="Text Box 182">
            <a:extLst>
              <a:ext uri="{FF2B5EF4-FFF2-40B4-BE49-F238E27FC236}">
                <a16:creationId xmlns:a16="http://schemas.microsoft.com/office/drawing/2014/main" id="{11521E61-7AA0-40C9-B976-724FE9F2C9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050" y="2794000"/>
            <a:ext cx="714375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600" dirty="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lastS</a:t>
            </a:r>
            <a:r>
              <a:rPr lang="en-US" altLang="ko-KR" sz="1600" baseline="-25000" dirty="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52" name="Oval 127">
            <a:extLst>
              <a:ext uri="{FF2B5EF4-FFF2-40B4-BE49-F238E27FC236}">
                <a16:creationId xmlns:a16="http://schemas.microsoft.com/office/drawing/2014/main" id="{7926F597-D6BA-4424-98FD-22C209AAB3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38" y="3433763"/>
            <a:ext cx="431800" cy="558800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graphicFrame>
        <p:nvGraphicFramePr>
          <p:cNvPr id="53" name="Group 128">
            <a:extLst>
              <a:ext uri="{FF2B5EF4-FFF2-40B4-BE49-F238E27FC236}">
                <a16:creationId xmlns:a16="http://schemas.microsoft.com/office/drawing/2014/main" id="{0DD6BC8C-C1BD-4E0F-9CCC-F924D403A97B}"/>
              </a:ext>
            </a:extLst>
          </p:cNvPr>
          <p:cNvGraphicFramePr>
            <a:graphicFrameLocks noGrp="1"/>
          </p:cNvGraphicFramePr>
          <p:nvPr/>
        </p:nvGraphicFramePr>
        <p:xfrm>
          <a:off x="649288" y="3425825"/>
          <a:ext cx="6096000" cy="5715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71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15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48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29</a:t>
                      </a:r>
                      <a:endParaRPr kumimoji="0" lang="ko-KR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65</a:t>
                      </a:r>
                      <a:endParaRPr kumimoji="0" lang="ko-KR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4" name="Line 173">
            <a:extLst>
              <a:ext uri="{FF2B5EF4-FFF2-40B4-BE49-F238E27FC236}">
                <a16:creationId xmlns:a16="http://schemas.microsoft.com/office/drawing/2014/main" id="{2A1FC0BD-83FA-4AA2-B582-996B95397809}"/>
              </a:ext>
            </a:extLst>
          </p:cNvPr>
          <p:cNvSpPr>
            <a:spLocks noChangeShapeType="1"/>
          </p:cNvSpPr>
          <p:nvPr/>
        </p:nvSpPr>
        <p:spPr bwMode="auto">
          <a:xfrm>
            <a:off x="1258888" y="3433763"/>
            <a:ext cx="0" cy="68103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Line 174">
            <a:extLst>
              <a:ext uri="{FF2B5EF4-FFF2-40B4-BE49-F238E27FC236}">
                <a16:creationId xmlns:a16="http://schemas.microsoft.com/office/drawing/2014/main" id="{2DDF7597-C4CA-42E0-827B-DD6D4AE083F5}"/>
              </a:ext>
            </a:extLst>
          </p:cNvPr>
          <p:cNvSpPr>
            <a:spLocks noChangeShapeType="1"/>
          </p:cNvSpPr>
          <p:nvPr/>
        </p:nvSpPr>
        <p:spPr bwMode="auto">
          <a:xfrm>
            <a:off x="3090863" y="3425825"/>
            <a:ext cx="0" cy="6826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" name="Line 175">
            <a:extLst>
              <a:ext uri="{FF2B5EF4-FFF2-40B4-BE49-F238E27FC236}">
                <a16:creationId xmlns:a16="http://schemas.microsoft.com/office/drawing/2014/main" id="{9156237C-A35C-4A81-AEA0-0E59B447DF17}"/>
              </a:ext>
            </a:extLst>
          </p:cNvPr>
          <p:cNvSpPr>
            <a:spLocks noChangeShapeType="1"/>
          </p:cNvSpPr>
          <p:nvPr/>
        </p:nvSpPr>
        <p:spPr bwMode="auto">
          <a:xfrm>
            <a:off x="6127750" y="3432175"/>
            <a:ext cx="0" cy="6826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 Box 182">
            <a:extLst>
              <a:ext uri="{FF2B5EF4-FFF2-40B4-BE49-F238E27FC236}">
                <a16:creationId xmlns:a16="http://schemas.microsoft.com/office/drawing/2014/main" id="{DFC8219B-527B-4327-9040-516E1B8EAD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050" y="3946525"/>
            <a:ext cx="714375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600" dirty="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lastS</a:t>
            </a:r>
            <a:r>
              <a:rPr lang="en-US" altLang="ko-KR" sz="1600" baseline="-25000" dirty="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58" name="Text Box 184">
            <a:extLst>
              <a:ext uri="{FF2B5EF4-FFF2-40B4-BE49-F238E27FC236}">
                <a16:creationId xmlns:a16="http://schemas.microsoft.com/office/drawing/2014/main" id="{0F1BA182-60B4-4EF4-8BCF-0BD26D229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6900" y="3060700"/>
            <a:ext cx="241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dirty="0" err="1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i</a:t>
            </a:r>
            <a:endParaRPr lang="en-US" altLang="ko-KR" sz="2000" dirty="0">
              <a:effectLst>
                <a:outerShdw blurRad="38100" dist="38100" dir="2700000" algn="tl">
                  <a:srgbClr val="C0C0C0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59" name="Oval 127">
            <a:extLst>
              <a:ext uri="{FF2B5EF4-FFF2-40B4-BE49-F238E27FC236}">
                <a16:creationId xmlns:a16="http://schemas.microsoft.com/office/drawing/2014/main" id="{90EFCA3A-A436-47E9-ACE2-0D91A6CE4F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38" y="4527550"/>
            <a:ext cx="431800" cy="558800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graphicFrame>
        <p:nvGraphicFramePr>
          <p:cNvPr id="60" name="Group 128">
            <a:extLst>
              <a:ext uri="{FF2B5EF4-FFF2-40B4-BE49-F238E27FC236}">
                <a16:creationId xmlns:a16="http://schemas.microsoft.com/office/drawing/2014/main" id="{3D963E53-2A3E-4B88-BA41-F45A7DD16BAA}"/>
              </a:ext>
            </a:extLst>
          </p:cNvPr>
          <p:cNvGraphicFramePr>
            <a:graphicFrameLocks noGrp="1"/>
          </p:cNvGraphicFramePr>
          <p:nvPr/>
        </p:nvGraphicFramePr>
        <p:xfrm>
          <a:off x="649288" y="4519613"/>
          <a:ext cx="6096000" cy="5715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71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15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48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29</a:t>
                      </a:r>
                      <a:endParaRPr kumimoji="0" lang="ko-KR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65</a:t>
                      </a:r>
                      <a:endParaRPr kumimoji="0" lang="ko-KR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1" name="Line 173">
            <a:extLst>
              <a:ext uri="{FF2B5EF4-FFF2-40B4-BE49-F238E27FC236}">
                <a16:creationId xmlns:a16="http://schemas.microsoft.com/office/drawing/2014/main" id="{6ACC758D-42CB-492E-8032-CF2980B634B5}"/>
              </a:ext>
            </a:extLst>
          </p:cNvPr>
          <p:cNvSpPr>
            <a:spLocks noChangeShapeType="1"/>
          </p:cNvSpPr>
          <p:nvPr/>
        </p:nvSpPr>
        <p:spPr bwMode="auto">
          <a:xfrm>
            <a:off x="1258888" y="4525963"/>
            <a:ext cx="0" cy="6826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Line 174">
            <a:extLst>
              <a:ext uri="{FF2B5EF4-FFF2-40B4-BE49-F238E27FC236}">
                <a16:creationId xmlns:a16="http://schemas.microsoft.com/office/drawing/2014/main" id="{2FCA8853-F265-437D-B5A6-5E3A870E63C5}"/>
              </a:ext>
            </a:extLst>
          </p:cNvPr>
          <p:cNvSpPr>
            <a:spLocks noChangeShapeType="1"/>
          </p:cNvSpPr>
          <p:nvPr/>
        </p:nvSpPr>
        <p:spPr bwMode="auto">
          <a:xfrm>
            <a:off x="3090863" y="4519613"/>
            <a:ext cx="0" cy="68103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Line 175">
            <a:extLst>
              <a:ext uri="{FF2B5EF4-FFF2-40B4-BE49-F238E27FC236}">
                <a16:creationId xmlns:a16="http://schemas.microsoft.com/office/drawing/2014/main" id="{92222882-FD0F-419A-9E32-A90237B5D4E1}"/>
              </a:ext>
            </a:extLst>
          </p:cNvPr>
          <p:cNvSpPr>
            <a:spLocks noChangeShapeType="1"/>
          </p:cNvSpPr>
          <p:nvPr/>
        </p:nvSpPr>
        <p:spPr bwMode="auto">
          <a:xfrm>
            <a:off x="6737350" y="4511675"/>
            <a:ext cx="0" cy="68103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Text Box 182">
            <a:extLst>
              <a:ext uri="{FF2B5EF4-FFF2-40B4-BE49-F238E27FC236}">
                <a16:creationId xmlns:a16="http://schemas.microsoft.com/office/drawing/2014/main" id="{A2F70D64-FF4B-4E66-AA35-13C8D2E33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050" y="5038725"/>
            <a:ext cx="714375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600" dirty="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lastS</a:t>
            </a:r>
            <a:r>
              <a:rPr lang="en-US" altLang="ko-KR" sz="1600" baseline="-25000" dirty="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65" name="Text Box 184">
            <a:extLst>
              <a:ext uri="{FF2B5EF4-FFF2-40B4-BE49-F238E27FC236}">
                <a16:creationId xmlns:a16="http://schemas.microsoft.com/office/drawing/2014/main" id="{2D368B68-71D3-4C99-B95C-28D38A6E85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8088" y="4137025"/>
            <a:ext cx="241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dirty="0" err="1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i</a:t>
            </a:r>
            <a:endParaRPr lang="en-US" altLang="ko-KR" sz="2000" dirty="0">
              <a:effectLst>
                <a:outerShdw blurRad="38100" dist="38100" dir="2700000" algn="tl">
                  <a:srgbClr val="C0C0C0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68" name="Oval 127">
            <a:extLst>
              <a:ext uri="{FF2B5EF4-FFF2-40B4-BE49-F238E27FC236}">
                <a16:creationId xmlns:a16="http://schemas.microsoft.com/office/drawing/2014/main" id="{6FF04B07-6F09-4BAB-A3DE-11EFDE9059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7938" y="5570538"/>
            <a:ext cx="431800" cy="558800"/>
          </a:xfrm>
          <a:prstGeom prst="ellipse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graphicFrame>
        <p:nvGraphicFramePr>
          <p:cNvPr id="69" name="Group 128">
            <a:extLst>
              <a:ext uri="{FF2B5EF4-FFF2-40B4-BE49-F238E27FC236}">
                <a16:creationId xmlns:a16="http://schemas.microsoft.com/office/drawing/2014/main" id="{A0A2AF08-4D33-4882-A4BC-E11AD4491258}"/>
              </a:ext>
            </a:extLst>
          </p:cNvPr>
          <p:cNvGraphicFramePr>
            <a:graphicFrameLocks noGrp="1"/>
          </p:cNvGraphicFramePr>
          <p:nvPr/>
        </p:nvGraphicFramePr>
        <p:xfrm>
          <a:off x="649288" y="5568950"/>
          <a:ext cx="6096000" cy="5715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71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48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29</a:t>
                      </a:r>
                      <a:endParaRPr kumimoji="0" lang="ko-KR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65</a:t>
                      </a:r>
                      <a:endParaRPr kumimoji="0" lang="ko-KR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굴림" panose="020B0600000101010101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굴림" panose="020B0600000101010101" pitchFamily="50" charset="-127"/>
                        </a:rPr>
                        <a:t>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0" name="Line 173">
            <a:extLst>
              <a:ext uri="{FF2B5EF4-FFF2-40B4-BE49-F238E27FC236}">
                <a16:creationId xmlns:a16="http://schemas.microsoft.com/office/drawing/2014/main" id="{F472108E-3161-41E8-AF7D-F8C54930BD0A}"/>
              </a:ext>
            </a:extLst>
          </p:cNvPr>
          <p:cNvSpPr>
            <a:spLocks noChangeShapeType="1"/>
          </p:cNvSpPr>
          <p:nvPr/>
        </p:nvSpPr>
        <p:spPr bwMode="auto">
          <a:xfrm>
            <a:off x="2495550" y="5568950"/>
            <a:ext cx="0" cy="68103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" name="Line 174">
            <a:extLst>
              <a:ext uri="{FF2B5EF4-FFF2-40B4-BE49-F238E27FC236}">
                <a16:creationId xmlns:a16="http://schemas.microsoft.com/office/drawing/2014/main" id="{82B6BE88-199A-4B5A-9A9A-657AB54F4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3090863" y="5568950"/>
            <a:ext cx="0" cy="68103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2" name="Line 175">
            <a:extLst>
              <a:ext uri="{FF2B5EF4-FFF2-40B4-BE49-F238E27FC236}">
                <a16:creationId xmlns:a16="http://schemas.microsoft.com/office/drawing/2014/main" id="{98C0627B-47EF-4B75-91BD-1CAE56796F74}"/>
              </a:ext>
            </a:extLst>
          </p:cNvPr>
          <p:cNvSpPr>
            <a:spLocks noChangeShapeType="1"/>
          </p:cNvSpPr>
          <p:nvPr/>
        </p:nvSpPr>
        <p:spPr bwMode="auto">
          <a:xfrm>
            <a:off x="6737350" y="5561013"/>
            <a:ext cx="0" cy="6826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3" name="Text Box 182">
            <a:extLst>
              <a:ext uri="{FF2B5EF4-FFF2-40B4-BE49-F238E27FC236}">
                <a16:creationId xmlns:a16="http://schemas.microsoft.com/office/drawing/2014/main" id="{1F536EBB-527C-415C-8ED5-4F055C8A5E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050" y="6137275"/>
            <a:ext cx="714375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600" dirty="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lastS</a:t>
            </a:r>
            <a:r>
              <a:rPr lang="en-US" altLang="ko-KR" sz="1600" baseline="-25000" dirty="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1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EC964EB-449C-45EF-BD97-81FEBB727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489FD-5EDD-4E54-BD87-8337E1B9CFA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A5FDC85-0980-43E7-A5EB-FCDBB5A95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Sorting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20EC3A6A-3BFE-4999-B3C1-1E8E9B0E77F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We will try to sort an array of integers in increasing order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Given an array of integers of size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, the returned array must satisfy</a:t>
                </a:r>
              </a:p>
              <a:p>
                <a:pPr lvl="1"/>
                <a:r>
                  <a:rPr lang="en-US" altLang="ko-KR" sz="1800" dirty="0" err="1">
                    <a:latin typeface="Consolas" panose="020B0609020204030204" pitchFamily="49" charset="0"/>
                  </a:rPr>
                  <a:t>arr</a:t>
                </a:r>
                <a:r>
                  <a:rPr lang="en-US" altLang="ko-KR" sz="1800" dirty="0">
                    <a:latin typeface="Consolas" panose="020B0609020204030204" pitchFamily="49" charset="0"/>
                  </a:rPr>
                  <a:t>[0]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ko-KR" sz="1800" dirty="0">
                    <a:latin typeface="Consolas" panose="020B0609020204030204" pitchFamily="49" charset="0"/>
                  </a:rPr>
                  <a:t> </a:t>
                </a:r>
                <a:r>
                  <a:rPr lang="en-US" altLang="ko-KR" sz="1800" dirty="0" err="1">
                    <a:latin typeface="Consolas" panose="020B0609020204030204" pitchFamily="49" charset="0"/>
                  </a:rPr>
                  <a:t>arr</a:t>
                </a:r>
                <a:r>
                  <a:rPr lang="en-US" altLang="ko-KR" sz="1800" dirty="0">
                    <a:latin typeface="Consolas" panose="020B0609020204030204" pitchFamily="49" charset="0"/>
                  </a:rPr>
                  <a:t>[1] </a:t>
                </a:r>
                <a14:m>
                  <m:oMath xmlns:m="http://schemas.openxmlformats.org/officeDocument/2006/math">
                    <m:r>
                      <a:rPr lang="en-US" altLang="ko-KR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ko-KR" sz="1800" dirty="0">
                    <a:latin typeface="Consolas" panose="020B0609020204030204" pitchFamily="49" charset="0"/>
                  </a:rPr>
                  <a:t> ... </a:t>
                </a:r>
                <a14:m>
                  <m:oMath xmlns:m="http://schemas.openxmlformats.org/officeDocument/2006/math">
                    <m:r>
                      <a:rPr lang="en-US" altLang="ko-KR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ko-KR" sz="1800" dirty="0">
                    <a:latin typeface="Consolas" panose="020B0609020204030204" pitchFamily="49" charset="0"/>
                  </a:rPr>
                  <a:t> </a:t>
                </a:r>
                <a:r>
                  <a:rPr lang="en-US" altLang="ko-KR" sz="1800" dirty="0" err="1">
                    <a:latin typeface="Consolas" panose="020B0609020204030204" pitchFamily="49" charset="0"/>
                  </a:rPr>
                  <a:t>arr</a:t>
                </a:r>
                <a:r>
                  <a:rPr lang="en-US" altLang="ko-KR" sz="1800" dirty="0">
                    <a:latin typeface="Consolas" panose="020B0609020204030204" pitchFamily="49" charset="0"/>
                  </a:rPr>
                  <a:t>[n-1]</a:t>
                </a:r>
                <a:endParaRPr lang="en-US" altLang="ko-KR" dirty="0">
                  <a:latin typeface="Consolas" panose="020B0609020204030204" pitchFamily="49" charset="0"/>
                </a:endParaRPr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20EC3A6A-3BFE-4999-B3C1-1E8E9B0E77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1005" t="-8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6012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CE999DE8-9037-41E8-BC2B-4C6A7C1AF0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Selection Sort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AA05E4B6-D90D-4CAE-BC79-EEC624CFAD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95300" y="2425700"/>
            <a:ext cx="8432800" cy="3378200"/>
          </a:xfrm>
        </p:spPr>
        <p:txBody>
          <a:bodyPr/>
          <a:lstStyle/>
          <a:p>
            <a:r>
              <a:rPr lang="ko-KR" altLang="en-US" sz="2000" b="0" dirty="0">
                <a:latin typeface="+mn-ea"/>
              </a:rPr>
              <a:t>각 루프마다</a:t>
            </a:r>
          </a:p>
          <a:p>
            <a:pPr lvl="1"/>
            <a:r>
              <a:rPr lang="ko-KR" altLang="en-US" sz="1800" dirty="0">
                <a:latin typeface="+mn-ea"/>
              </a:rPr>
              <a:t>최대 원소를 찾는다</a:t>
            </a:r>
          </a:p>
          <a:p>
            <a:pPr lvl="1"/>
            <a:r>
              <a:rPr lang="ko-KR" altLang="en-US" sz="1800" dirty="0">
                <a:latin typeface="+mn-ea"/>
              </a:rPr>
              <a:t>최대 원소와 맨 오른쪽 원소를 교환한다</a:t>
            </a:r>
          </a:p>
          <a:p>
            <a:pPr lvl="1"/>
            <a:r>
              <a:rPr lang="ko-KR" altLang="en-US" sz="1800" dirty="0">
                <a:latin typeface="+mn-ea"/>
              </a:rPr>
              <a:t>맨 오른쪽 원소를 제외한다</a:t>
            </a:r>
          </a:p>
          <a:p>
            <a:r>
              <a:rPr lang="ko-KR" altLang="en-US" sz="2000" b="0" dirty="0">
                <a:latin typeface="+mn-ea"/>
              </a:rPr>
              <a:t>하나의 원소만 남을 때까지 위의 루프를 반복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Group 2">
            <a:extLst>
              <a:ext uri="{FF2B5EF4-FFF2-40B4-BE49-F238E27FC236}">
                <a16:creationId xmlns:a16="http://schemas.microsoft.com/office/drawing/2014/main" id="{094D3B18-4B11-4876-8C59-DF7D6A214989}"/>
              </a:ext>
            </a:extLst>
          </p:cNvPr>
          <p:cNvGrpSpPr>
            <a:grpSpLocks/>
          </p:cNvGrpSpPr>
          <p:nvPr/>
        </p:nvGrpSpPr>
        <p:grpSpPr bwMode="auto">
          <a:xfrm>
            <a:off x="889000" y="469900"/>
            <a:ext cx="7126288" cy="4960938"/>
            <a:chOff x="600" y="1024"/>
            <a:chExt cx="4489" cy="3125"/>
          </a:xfrm>
        </p:grpSpPr>
        <p:pic>
          <p:nvPicPr>
            <p:cNvPr id="9240" name="Picture 3">
              <a:extLst>
                <a:ext uri="{FF2B5EF4-FFF2-40B4-BE49-F238E27FC236}">
                  <a16:creationId xmlns:a16="http://schemas.microsoft.com/office/drawing/2014/main" id="{2D87E79F-BB01-43C9-A89D-F68ACBD018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" y="1056"/>
              <a:ext cx="4418" cy="30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4196" name="Rectangle 4">
              <a:extLst>
                <a:ext uri="{FF2B5EF4-FFF2-40B4-BE49-F238E27FC236}">
                  <a16:creationId xmlns:a16="http://schemas.microsoft.com/office/drawing/2014/main" id="{201A28EF-E6FE-4EEE-9059-2D53593FED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" y="1024"/>
              <a:ext cx="2768" cy="5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endParaRPr>
            </a:p>
          </p:txBody>
        </p:sp>
      </p:grpSp>
      <p:sp>
        <p:nvSpPr>
          <p:cNvPr id="264197" name="Arc 5">
            <a:extLst>
              <a:ext uri="{FF2B5EF4-FFF2-40B4-BE49-F238E27FC236}">
                <a16:creationId xmlns:a16="http://schemas.microsoft.com/office/drawing/2014/main" id="{AB608D39-3D00-445E-9846-B9084DA2EF0C}"/>
              </a:ext>
            </a:extLst>
          </p:cNvPr>
          <p:cNvSpPr>
            <a:spLocks/>
          </p:cNvSpPr>
          <p:nvPr/>
        </p:nvSpPr>
        <p:spPr bwMode="auto">
          <a:xfrm rot="-2790373">
            <a:off x="6796088" y="1463675"/>
            <a:ext cx="525462" cy="534988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rgbClr val="FF33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>
              <a:defRPr/>
            </a:pPr>
            <a:endParaRPr lang="ko-KR" altLang="en-US" i="0">
              <a:effectLst>
                <a:outerShdw blurRad="38100" dist="38100" dir="2700000" algn="tl">
                  <a:srgbClr val="C0C0C0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264198" name="Arc 6">
            <a:extLst>
              <a:ext uri="{FF2B5EF4-FFF2-40B4-BE49-F238E27FC236}">
                <a16:creationId xmlns:a16="http://schemas.microsoft.com/office/drawing/2014/main" id="{58F1838F-F7BB-40A9-B629-5605B6859E66}"/>
              </a:ext>
            </a:extLst>
          </p:cNvPr>
          <p:cNvSpPr>
            <a:spLocks/>
          </p:cNvSpPr>
          <p:nvPr/>
        </p:nvSpPr>
        <p:spPr bwMode="auto">
          <a:xfrm rot="-2790373">
            <a:off x="4807744" y="1704181"/>
            <a:ext cx="1576388" cy="162242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rgbClr val="FF33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>
              <a:defRPr/>
            </a:pPr>
            <a:endParaRPr lang="ko-KR" altLang="en-US" i="0">
              <a:effectLst>
                <a:outerShdw blurRad="38100" dist="38100" dir="2700000" algn="tl">
                  <a:srgbClr val="C0C0C0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264199" name="Arc 7">
            <a:extLst>
              <a:ext uri="{FF2B5EF4-FFF2-40B4-BE49-F238E27FC236}">
                <a16:creationId xmlns:a16="http://schemas.microsoft.com/office/drawing/2014/main" id="{845330B8-65C4-41A6-BDC5-71A98CF5DEE8}"/>
              </a:ext>
            </a:extLst>
          </p:cNvPr>
          <p:cNvSpPr>
            <a:spLocks/>
          </p:cNvSpPr>
          <p:nvPr/>
        </p:nvSpPr>
        <p:spPr bwMode="auto">
          <a:xfrm rot="-2790373">
            <a:off x="4598988" y="3825875"/>
            <a:ext cx="525462" cy="534988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rgbClr val="FF33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>
              <a:defRPr/>
            </a:pPr>
            <a:endParaRPr lang="ko-KR" altLang="en-US" i="0">
              <a:effectLst>
                <a:outerShdw blurRad="38100" dist="38100" dir="2700000" algn="tl">
                  <a:srgbClr val="C0C0C0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264200" name="Line 8">
            <a:extLst>
              <a:ext uri="{FF2B5EF4-FFF2-40B4-BE49-F238E27FC236}">
                <a16:creationId xmlns:a16="http://schemas.microsoft.com/office/drawing/2014/main" id="{E5414C22-9711-4455-B850-4C09C13F534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89600" y="3149600"/>
            <a:ext cx="5334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4201" name="Line 9">
            <a:extLst>
              <a:ext uri="{FF2B5EF4-FFF2-40B4-BE49-F238E27FC236}">
                <a16:creationId xmlns:a16="http://schemas.microsoft.com/office/drawing/2014/main" id="{2227D5D6-E91D-4C83-B449-967EAC0B6335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3900" y="2324100"/>
            <a:ext cx="0" cy="8255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4202" name="Line 10">
            <a:extLst>
              <a:ext uri="{FF2B5EF4-FFF2-40B4-BE49-F238E27FC236}">
                <a16:creationId xmlns:a16="http://schemas.microsoft.com/office/drawing/2014/main" id="{F95AB4D3-7AF4-4EC5-81D2-C4438179B533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3111500"/>
            <a:ext cx="0" cy="8255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4203" name="Line 11">
            <a:extLst>
              <a:ext uri="{FF2B5EF4-FFF2-40B4-BE49-F238E27FC236}">
                <a16:creationId xmlns:a16="http://schemas.microsoft.com/office/drawing/2014/main" id="{D780AE8A-65C5-410C-B47C-86B0ED06E14B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8000" y="3911600"/>
            <a:ext cx="0" cy="8255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4204" name="Line 12">
            <a:extLst>
              <a:ext uri="{FF2B5EF4-FFF2-40B4-BE49-F238E27FC236}">
                <a16:creationId xmlns:a16="http://schemas.microsoft.com/office/drawing/2014/main" id="{DDBBE9FC-F1E7-4891-A8B6-43F953B2ED78}"/>
              </a:ext>
            </a:extLst>
          </p:cNvPr>
          <p:cNvSpPr>
            <a:spLocks noChangeShapeType="1"/>
          </p:cNvSpPr>
          <p:nvPr/>
        </p:nvSpPr>
        <p:spPr bwMode="auto">
          <a:xfrm>
            <a:off x="4838700" y="4711700"/>
            <a:ext cx="0" cy="8255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64205" name="Group 13">
            <a:extLst>
              <a:ext uri="{FF2B5EF4-FFF2-40B4-BE49-F238E27FC236}">
                <a16:creationId xmlns:a16="http://schemas.microsoft.com/office/drawing/2014/main" id="{2099ED23-EF92-4339-9D9E-916C69B8ABCD}"/>
              </a:ext>
            </a:extLst>
          </p:cNvPr>
          <p:cNvGrpSpPr>
            <a:grpSpLocks/>
          </p:cNvGrpSpPr>
          <p:nvPr/>
        </p:nvGrpSpPr>
        <p:grpSpPr bwMode="auto">
          <a:xfrm>
            <a:off x="6181725" y="750888"/>
            <a:ext cx="2370138" cy="1001712"/>
            <a:chOff x="3894" y="921"/>
            <a:chExt cx="1493" cy="631"/>
          </a:xfrm>
        </p:grpSpPr>
        <p:sp>
          <p:nvSpPr>
            <p:cNvPr id="264206" name="Text Box 14">
              <a:extLst>
                <a:ext uri="{FF2B5EF4-FFF2-40B4-BE49-F238E27FC236}">
                  <a16:creationId xmlns:a16="http://schemas.microsoft.com/office/drawing/2014/main" id="{17A81E3F-A39D-4B13-9644-042205B938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4" y="921"/>
              <a:ext cx="149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2400" dirty="0">
                  <a:solidFill>
                    <a:srgbClr val="0066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굴림" panose="020B0600000101010101" pitchFamily="50" charset="-127"/>
                </a:rPr>
                <a:t>The largest item</a:t>
              </a:r>
            </a:p>
          </p:txBody>
        </p:sp>
        <p:sp>
          <p:nvSpPr>
            <p:cNvPr id="264207" name="Line 15">
              <a:extLst>
                <a:ext uri="{FF2B5EF4-FFF2-40B4-BE49-F238E27FC236}">
                  <a16:creationId xmlns:a16="http://schemas.microsoft.com/office/drawing/2014/main" id="{15D0C4FF-7DF5-42A4-9822-D778B66D91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68" y="1168"/>
              <a:ext cx="80" cy="384"/>
            </a:xfrm>
            <a:prstGeom prst="line">
              <a:avLst/>
            </a:prstGeom>
            <a:noFill/>
            <a:ln w="38100">
              <a:solidFill>
                <a:srgbClr val="0066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64208" name="Group 16">
            <a:extLst>
              <a:ext uri="{FF2B5EF4-FFF2-40B4-BE49-F238E27FC236}">
                <a16:creationId xmlns:a16="http://schemas.microsoft.com/office/drawing/2014/main" id="{03724DA6-A67D-4DD2-A376-8B922F97B2EB}"/>
              </a:ext>
            </a:extLst>
          </p:cNvPr>
          <p:cNvGrpSpPr>
            <a:grpSpLocks/>
          </p:cNvGrpSpPr>
          <p:nvPr/>
        </p:nvGrpSpPr>
        <p:grpSpPr bwMode="auto">
          <a:xfrm>
            <a:off x="454025" y="5743578"/>
            <a:ext cx="8218488" cy="830263"/>
            <a:chOff x="286" y="3618"/>
            <a:chExt cx="5177" cy="5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34" name="Text Box 17">
                  <a:extLst>
                    <a:ext uri="{FF2B5EF4-FFF2-40B4-BE49-F238E27FC236}">
                      <a16:creationId xmlns:a16="http://schemas.microsoft.com/office/drawing/2014/main" id="{C6F88F7C-5049-422B-B81B-607BAE5FF49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86" y="3754"/>
                  <a:ext cx="3676" cy="25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 typeface="Wingdings" panose="05000000000000000000" pitchFamily="2" charset="2"/>
                    <a:buChar char="ü"/>
                  </a:pPr>
                  <a:r>
                    <a:rPr lang="en-US" altLang="ko-KR" sz="2000" i="0" dirty="0">
                      <a:latin typeface="+mj-ea"/>
                      <a:ea typeface="+mj-ea"/>
                    </a:rPr>
                    <a:t> </a:t>
                  </a:r>
                  <a:r>
                    <a:rPr lang="ko-KR" altLang="en-US" sz="2000" i="0" dirty="0">
                      <a:latin typeface="+mj-ea"/>
                      <a:ea typeface="+mj-ea"/>
                    </a:rPr>
                    <a:t>수행시간</a:t>
                  </a:r>
                  <a:r>
                    <a:rPr lang="en-US" altLang="ko-KR" sz="2000" i="0" dirty="0">
                      <a:latin typeface="+mj-ea"/>
                      <a:ea typeface="+mj-ea"/>
                    </a:rPr>
                    <a:t>: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2000" i="1" dirty="0" smtClean="0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dPr>
                        <m:e>
                          <m:r>
                            <a:rPr lang="en-US" altLang="ko-KR" sz="2000" i="1" dirty="0" smtClean="0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𝑛</m:t>
                          </m:r>
                          <m:r>
                            <a:rPr lang="en-US" altLang="ko-KR" sz="2000" i="1" dirty="0" smtClean="0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−1</m:t>
                          </m:r>
                        </m:e>
                      </m:d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+</m:t>
                      </m:r>
                      <m:d>
                        <m:dPr>
                          <m:ctrlPr>
                            <a:rPr lang="en-US" altLang="ko-KR" sz="2000" i="1" dirty="0" smtClean="0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dPr>
                        <m:e>
                          <m:r>
                            <a:rPr lang="en-US" altLang="ko-KR" sz="2000" i="1" dirty="0" smtClean="0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𝑛</m:t>
                          </m:r>
                          <m:r>
                            <a:rPr lang="en-US" altLang="ko-KR" sz="2000" i="1" dirty="0" smtClean="0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−2</m:t>
                          </m:r>
                        </m:e>
                      </m:d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+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m:t>···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+2+1 = </m:t>
                      </m:r>
                      <m:r>
                        <m:rPr>
                          <m:sty m:val="p"/>
                        </m:rPr>
                        <a:rPr lang="el-GR" altLang="ko-KR" sz="2000" i="0" dirty="0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Θ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(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𝑛</m:t>
                      </m:r>
                      <m:r>
                        <a:rPr lang="en-US" altLang="ko-KR" sz="2000" i="1" baseline="30000" dirty="0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2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)</m:t>
                      </m:r>
                    </m:oMath>
                  </a14:m>
                  <a:endParaRPr lang="en-US" altLang="ko-KR" sz="2000" i="0" dirty="0">
                    <a:latin typeface="Times New Roman" panose="02020603050405020304" pitchFamily="18" charset="0"/>
                    <a:ea typeface="굴림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9234" name="Text Box 17">
                  <a:extLst>
                    <a:ext uri="{FF2B5EF4-FFF2-40B4-BE49-F238E27FC236}">
                      <a16:creationId xmlns:a16="http://schemas.microsoft.com/office/drawing/2014/main" id="{C6F88F7C-5049-422B-B81B-607BAE5FF4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6" y="3754"/>
                  <a:ext cx="3676" cy="252"/>
                </a:xfrm>
                <a:prstGeom prst="rect">
                  <a:avLst/>
                </a:prstGeom>
                <a:blipFill>
                  <a:blip r:embed="rId4"/>
                  <a:stretch>
                    <a:fillRect l="-939" t="-10769" b="-2615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35" name="Text Box 18">
              <a:extLst>
                <a:ext uri="{FF2B5EF4-FFF2-40B4-BE49-F238E27FC236}">
                  <a16:creationId xmlns:a16="http://schemas.microsoft.com/office/drawing/2014/main" id="{0A69558E-45FE-42B9-A882-9BCCC2FCE1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0" y="3618"/>
              <a:ext cx="1153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2400" dirty="0">
                  <a:latin typeface="+mn-lt"/>
                  <a:ea typeface="굴림" panose="020B0600000101010101" pitchFamily="50" charset="-127"/>
                </a:rPr>
                <a:t>Worst case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2400" dirty="0">
                  <a:latin typeface="+mn-lt"/>
                  <a:ea typeface="굴림" panose="020B0600000101010101" pitchFamily="50" charset="-127"/>
                </a:rPr>
                <a:t>Average case</a:t>
              </a:r>
            </a:p>
          </p:txBody>
        </p:sp>
        <p:sp>
          <p:nvSpPr>
            <p:cNvPr id="264211" name="Line 19">
              <a:extLst>
                <a:ext uri="{FF2B5EF4-FFF2-40B4-BE49-F238E27FC236}">
                  <a16:creationId xmlns:a16="http://schemas.microsoft.com/office/drawing/2014/main" id="{5DD9505E-5F0F-47BC-8FEF-2FD616DA19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76" y="3760"/>
              <a:ext cx="336" cy="1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212" name="Line 20">
              <a:extLst>
                <a:ext uri="{FF2B5EF4-FFF2-40B4-BE49-F238E27FC236}">
                  <a16:creationId xmlns:a16="http://schemas.microsoft.com/office/drawing/2014/main" id="{C33D0533-E1F9-424C-939D-EF8BD07279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68" y="3928"/>
              <a:ext cx="360" cy="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64213" name="Rectangle 21">
            <a:extLst>
              <a:ext uri="{FF2B5EF4-FFF2-40B4-BE49-F238E27FC236}">
                <a16:creationId xmlns:a16="http://schemas.microsoft.com/office/drawing/2014/main" id="{2BCF2519-CF3B-4BA8-920E-7F9B04B11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2362200"/>
            <a:ext cx="990600" cy="736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264214" name="Rectangle 22">
            <a:extLst>
              <a:ext uri="{FF2B5EF4-FFF2-40B4-BE49-F238E27FC236}">
                <a16:creationId xmlns:a16="http://schemas.microsoft.com/office/drawing/2014/main" id="{DBC1FFBA-7890-4E07-ABC0-5917165DC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000" y="3149600"/>
            <a:ext cx="1727200" cy="736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264215" name="Rectangle 23">
            <a:extLst>
              <a:ext uri="{FF2B5EF4-FFF2-40B4-BE49-F238E27FC236}">
                <a16:creationId xmlns:a16="http://schemas.microsoft.com/office/drawing/2014/main" id="{64092C3E-1FBA-47C6-97A9-2EBDB2CFE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0700" y="3962400"/>
            <a:ext cx="2476500" cy="736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264216" name="Rectangle 24">
            <a:extLst>
              <a:ext uri="{FF2B5EF4-FFF2-40B4-BE49-F238E27FC236}">
                <a16:creationId xmlns:a16="http://schemas.microsoft.com/office/drawing/2014/main" id="{C28F8018-A544-4DCA-AF8A-126C89633F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1400" y="4749800"/>
            <a:ext cx="3225800" cy="736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9233" name="Rectangle 25">
            <a:extLst>
              <a:ext uri="{FF2B5EF4-FFF2-40B4-BE49-F238E27FC236}">
                <a16:creationId xmlns:a16="http://schemas.microsoft.com/office/drawing/2014/main" id="{BB1F7B5C-2853-41BF-A7FB-97BDD3BA9D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9700" y="262252"/>
            <a:ext cx="6083300" cy="800100"/>
          </a:xfrm>
          <a:noFill/>
        </p:spPr>
        <p:txBody>
          <a:bodyPr/>
          <a:lstStyle/>
          <a:p>
            <a:r>
              <a:rPr lang="en-US" altLang="ko-KR" sz="3200" b="1" dirty="0">
                <a:ea typeface="굴림" panose="020B0600000101010101" pitchFamily="50" charset="-127"/>
              </a:rPr>
              <a:t>Finding the Recursive Structure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6420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26419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26420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4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4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500"/>
                                        <p:tgtEl>
                                          <p:spTgt spid="26419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3" dur="500"/>
                                        <p:tgtEl>
                                          <p:spTgt spid="26420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4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4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4" dur="500"/>
                                        <p:tgtEl>
                                          <p:spTgt spid="26420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9" dur="500"/>
                                        <p:tgtEl>
                                          <p:spTgt spid="26420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4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64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0" dur="500"/>
                                        <p:tgtEl>
                                          <p:spTgt spid="26419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5" dur="500"/>
                                        <p:tgtEl>
                                          <p:spTgt spid="26420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4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64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6" dur="500"/>
                                        <p:tgtEl>
                                          <p:spTgt spid="264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213" grpId="0" animBg="1"/>
      <p:bldP spid="264214" grpId="0" animBg="1"/>
      <p:bldP spid="264215" grpId="0" animBg="1"/>
      <p:bldP spid="2642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2" name="Rectangle 4">
            <a:extLst>
              <a:ext uri="{FF2B5EF4-FFF2-40B4-BE49-F238E27FC236}">
                <a16:creationId xmlns:a16="http://schemas.microsoft.com/office/drawing/2014/main" id="{A26073ED-6D93-4FD0-931A-5CE2908E2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863600"/>
            <a:ext cx="8267700" cy="3060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buFontTx/>
              <a:buNone/>
            </a:pPr>
            <a:r>
              <a:rPr lang="en-US" altLang="ko-KR" sz="1600" i="0" dirty="0" err="1">
                <a:latin typeface="Consolas" panose="020B0609020204030204" pitchFamily="49" charset="0"/>
              </a:rPr>
              <a:t>selectionSort</a:t>
            </a:r>
            <a:r>
              <a:rPr lang="en-US" altLang="ko-KR" sz="1600" i="0" dirty="0">
                <a:latin typeface="Consolas" panose="020B0609020204030204" pitchFamily="49" charset="0"/>
              </a:rPr>
              <a:t>(A[], n)      ▷ </a:t>
            </a:r>
            <a:r>
              <a:rPr lang="ko-KR" altLang="en-US" sz="1400" i="0" dirty="0">
                <a:latin typeface="Consolas" panose="020B0609020204030204" pitchFamily="49" charset="0"/>
              </a:rPr>
              <a:t>배열</a:t>
            </a:r>
            <a:r>
              <a:rPr lang="ko-KR" altLang="en-US" sz="1600" i="0" dirty="0">
                <a:latin typeface="Consolas" panose="020B0609020204030204" pitchFamily="49" charset="0"/>
              </a:rPr>
              <a:t> </a:t>
            </a:r>
            <a:r>
              <a:rPr lang="en-US" altLang="ko-KR" sz="1600" i="0" dirty="0">
                <a:latin typeface="Consolas" panose="020B0609020204030204" pitchFamily="49" charset="0"/>
              </a:rPr>
              <a:t>A[1 ... n]</a:t>
            </a:r>
            <a:r>
              <a:rPr lang="ko-KR" altLang="en-US" sz="1400" i="0" dirty="0">
                <a:latin typeface="Consolas" panose="020B0609020204030204" pitchFamily="49" charset="0"/>
              </a:rPr>
              <a:t>을 정렬한다</a:t>
            </a:r>
            <a:r>
              <a:rPr lang="ko-KR" altLang="en-US" sz="1600" i="0" dirty="0">
                <a:latin typeface="Consolas" panose="020B0609020204030204" pitchFamily="49" charset="0"/>
              </a:rPr>
              <a:t> </a:t>
            </a:r>
          </a:p>
          <a:p>
            <a:pPr>
              <a:buFontTx/>
              <a:buNone/>
            </a:pPr>
            <a:r>
              <a:rPr lang="en-US" altLang="ko-KR" sz="1600" i="0" dirty="0">
                <a:latin typeface="Consolas" panose="020B0609020204030204" pitchFamily="49" charset="0"/>
              </a:rPr>
              <a:t>{ </a:t>
            </a:r>
          </a:p>
          <a:p>
            <a:pPr>
              <a:buFontTx/>
              <a:buNone/>
            </a:pPr>
            <a:r>
              <a:rPr lang="en-US" altLang="ko-KR" sz="1600" i="0" dirty="0">
                <a:latin typeface="Consolas" panose="020B0609020204030204" pitchFamily="49" charset="0"/>
              </a:rPr>
              <a:t>    </a:t>
            </a:r>
            <a:r>
              <a:rPr lang="en-US" altLang="ko-KR" sz="1600" b="1" i="0" dirty="0">
                <a:solidFill>
                  <a:srgbClr val="0066CC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600" i="0" dirty="0">
                <a:latin typeface="Consolas" panose="020B0609020204030204" pitchFamily="49" charset="0"/>
              </a:rPr>
              <a:t> last ← n </a:t>
            </a:r>
            <a:r>
              <a:rPr lang="en-US" altLang="ko-KR" sz="1600" b="1" i="0" dirty="0" err="1">
                <a:solidFill>
                  <a:srgbClr val="0066CC"/>
                </a:solidFill>
                <a:latin typeface="Consolas" panose="020B0609020204030204" pitchFamily="49" charset="0"/>
              </a:rPr>
              <a:t>downto</a:t>
            </a:r>
            <a:r>
              <a:rPr lang="en-US" altLang="ko-KR" sz="1600" i="0" dirty="0">
                <a:latin typeface="Consolas" panose="020B0609020204030204" pitchFamily="49" charset="0"/>
              </a:rPr>
              <a:t> 2 {      ------------------ ① </a:t>
            </a:r>
          </a:p>
          <a:p>
            <a:pPr>
              <a:buFontTx/>
              <a:buNone/>
            </a:pPr>
            <a:r>
              <a:rPr lang="en-US" altLang="ko-KR" sz="1600" i="0" dirty="0">
                <a:latin typeface="Consolas" panose="020B0609020204030204" pitchFamily="49" charset="0"/>
              </a:rPr>
              <a:t>        A[1 ... last] </a:t>
            </a:r>
            <a:r>
              <a:rPr lang="ko-KR" altLang="en-US" sz="1400" i="0" dirty="0">
                <a:latin typeface="Consolas" panose="020B0609020204030204" pitchFamily="49" charset="0"/>
              </a:rPr>
              <a:t>중 가장 큰 수</a:t>
            </a:r>
            <a:r>
              <a:rPr lang="ko-KR" altLang="en-US" sz="1600" i="0" dirty="0">
                <a:latin typeface="Consolas" panose="020B0609020204030204" pitchFamily="49" charset="0"/>
              </a:rPr>
              <a:t> </a:t>
            </a:r>
            <a:r>
              <a:rPr lang="en-US" altLang="ko-KR" sz="1600" i="0" dirty="0">
                <a:latin typeface="Consolas" panose="020B0609020204030204" pitchFamily="49" charset="0"/>
              </a:rPr>
              <a:t>A[k]</a:t>
            </a:r>
            <a:r>
              <a:rPr lang="ko-KR" altLang="en-US" sz="1400" i="0" dirty="0">
                <a:latin typeface="Consolas" panose="020B0609020204030204" pitchFamily="49" charset="0"/>
              </a:rPr>
              <a:t>를 찾는다</a:t>
            </a:r>
            <a:r>
              <a:rPr lang="en-US" altLang="ko-KR" sz="1600" i="0" dirty="0">
                <a:latin typeface="Consolas" panose="020B0609020204030204" pitchFamily="49" charset="0"/>
              </a:rPr>
              <a:t>;   ----------- ② </a:t>
            </a:r>
          </a:p>
          <a:p>
            <a:pPr>
              <a:buFontTx/>
              <a:buNone/>
            </a:pPr>
            <a:r>
              <a:rPr lang="en-US" altLang="ko-KR" sz="1600" i="0" dirty="0">
                <a:latin typeface="Consolas" panose="020B0609020204030204" pitchFamily="49" charset="0"/>
              </a:rPr>
              <a:t>        A[k] ↔ A[last];  ▷ A[k]</a:t>
            </a:r>
            <a:r>
              <a:rPr lang="ko-KR" altLang="en-US" sz="1400" i="0" dirty="0">
                <a:latin typeface="Consolas" panose="020B0609020204030204" pitchFamily="49" charset="0"/>
              </a:rPr>
              <a:t>와</a:t>
            </a:r>
            <a:r>
              <a:rPr lang="ko-KR" altLang="en-US" sz="1600" i="0" dirty="0">
                <a:latin typeface="Consolas" panose="020B0609020204030204" pitchFamily="49" charset="0"/>
              </a:rPr>
              <a:t> </a:t>
            </a:r>
            <a:r>
              <a:rPr lang="en-US" altLang="ko-KR" sz="1600" i="0" dirty="0">
                <a:latin typeface="Consolas" panose="020B0609020204030204" pitchFamily="49" charset="0"/>
              </a:rPr>
              <a:t>A[last]</a:t>
            </a:r>
            <a:r>
              <a:rPr lang="ko-KR" altLang="en-US" sz="1400" i="0" dirty="0">
                <a:latin typeface="Consolas" panose="020B0609020204030204" pitchFamily="49" charset="0"/>
              </a:rPr>
              <a:t>의 값을 교환</a:t>
            </a:r>
            <a:r>
              <a:rPr lang="ko-KR" altLang="en-US" sz="1600" i="0" dirty="0">
                <a:latin typeface="Consolas" panose="020B0609020204030204" pitchFamily="49" charset="0"/>
              </a:rPr>
              <a:t>   </a:t>
            </a:r>
            <a:r>
              <a:rPr lang="en-US" altLang="ko-KR" sz="1600" i="0" dirty="0">
                <a:latin typeface="Consolas" panose="020B0609020204030204" pitchFamily="49" charset="0"/>
              </a:rPr>
              <a:t>-------- ③ </a:t>
            </a:r>
          </a:p>
          <a:p>
            <a:pPr>
              <a:buFontTx/>
              <a:buNone/>
            </a:pPr>
            <a:r>
              <a:rPr lang="en-US" altLang="ko-KR" sz="1600" i="0" dirty="0">
                <a:latin typeface="Consolas" panose="020B0609020204030204" pitchFamily="49" charset="0"/>
              </a:rPr>
              <a:t>    } </a:t>
            </a:r>
          </a:p>
          <a:p>
            <a:pPr>
              <a:buFontTx/>
              <a:buNone/>
            </a:pPr>
            <a:r>
              <a:rPr lang="en-US" altLang="ko-KR" sz="1600" i="0" dirty="0">
                <a:latin typeface="Consolas" panose="020B0609020204030204" pitchFamily="49" charset="0"/>
              </a:rPr>
              <a:t>}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3893" name="Text Box 5">
                <a:extLst>
                  <a:ext uri="{FF2B5EF4-FFF2-40B4-BE49-F238E27FC236}">
                    <a16:creationId xmlns:a16="http://schemas.microsoft.com/office/drawing/2014/main" id="{3D9CAA36-CB45-43DC-A683-B5CF00B57DD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0525" y="3808413"/>
                <a:ext cx="8486775" cy="13234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buFont typeface="Wingdings" panose="05000000000000000000" pitchFamily="2" charset="2"/>
                  <a:buChar char="ü"/>
                  <a:defRPr/>
                </a:pPr>
                <a:r>
                  <a:rPr lang="en-US" altLang="ko-KR" sz="2000" i="0" dirty="0">
                    <a:latin typeface="+mn-ea"/>
                  </a:rPr>
                  <a:t> </a:t>
                </a:r>
                <a:r>
                  <a:rPr lang="ko-KR" altLang="en-US" sz="2000" i="0" dirty="0">
                    <a:latin typeface="+mn-ea"/>
                  </a:rPr>
                  <a:t>수행시간</a:t>
                </a:r>
                <a:r>
                  <a:rPr lang="en-US" altLang="ko-KR" sz="2000" i="0" dirty="0">
                    <a:latin typeface="+mn-ea"/>
                  </a:rPr>
                  <a:t>: </a:t>
                </a:r>
                <a:endParaRPr lang="ko-KR" altLang="en-US" sz="2000" i="0" dirty="0">
                  <a:latin typeface="+mn-ea"/>
                </a:endParaRPr>
              </a:p>
              <a:p>
                <a:pPr lvl="1">
                  <a:buFont typeface="굴림" panose="020B0600000101010101" pitchFamily="50" charset="-127"/>
                  <a:buChar char="—"/>
                  <a:defRPr/>
                </a:pPr>
                <a:r>
                  <a:rPr lang="en-US" altLang="ko-KR" sz="2000" b="1" i="0" dirty="0">
                    <a:solidFill>
                      <a:srgbClr val="0066CC"/>
                    </a:solidFill>
                    <a:latin typeface="+mn-ea"/>
                  </a:rPr>
                  <a:t> </a:t>
                </a:r>
                <a:r>
                  <a:rPr lang="en-US" altLang="ko-KR" sz="2000" i="0" dirty="0">
                    <a:latin typeface="+mn-ea"/>
                  </a:rPr>
                  <a:t>①</a:t>
                </a:r>
                <a:r>
                  <a:rPr lang="ko-KR" altLang="en-US" sz="2000" i="0" dirty="0">
                    <a:latin typeface="+mn-ea"/>
                  </a:rPr>
                  <a:t>의</a:t>
                </a:r>
                <a:r>
                  <a:rPr lang="ko-KR" altLang="en-US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</a:rPr>
                  <a:t> </a:t>
                </a:r>
                <a:r>
                  <a:rPr lang="en-US" altLang="ko-KR" sz="2000" b="1" i="0" dirty="0">
                    <a:solidFill>
                      <a:srgbClr val="0066CC"/>
                    </a:solidFill>
                    <a:latin typeface="+mn-ea"/>
                  </a:rPr>
                  <a:t>for</a:t>
                </a:r>
                <a:r>
                  <a:rPr lang="en-US" altLang="ko-KR" sz="2000" i="0" dirty="0">
                    <a:latin typeface="+mn-ea"/>
                  </a:rPr>
                  <a:t> </a:t>
                </a:r>
                <a:r>
                  <a:rPr lang="ko-KR" altLang="en-US" sz="2000" i="0" dirty="0">
                    <a:latin typeface="+mn-ea"/>
                  </a:rPr>
                  <a:t>루프는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ko-KR" altLang="en-US" sz="2000" i="0" dirty="0">
                    <a:latin typeface="+mn-ea"/>
                  </a:rPr>
                  <a:t> 번 반복</a:t>
                </a:r>
                <a:r>
                  <a:rPr lang="ko-KR" altLang="en-US" sz="2000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</a:rPr>
                  <a:t> </a:t>
                </a:r>
              </a:p>
              <a:p>
                <a:pPr lvl="1">
                  <a:buFont typeface="굴림" panose="020B0600000101010101" pitchFamily="50" charset="-127"/>
                  <a:buChar char="—"/>
                  <a:defRPr/>
                </a:pPr>
                <a:r>
                  <a:rPr lang="ko-KR" altLang="en-US" sz="2000" i="0" dirty="0">
                    <a:latin typeface="+mn-ea"/>
                  </a:rPr>
                  <a:t> </a:t>
                </a:r>
                <a:r>
                  <a:rPr lang="en-US" altLang="ko-KR" sz="2000" i="0" dirty="0">
                    <a:latin typeface="+mn-ea"/>
                  </a:rPr>
                  <a:t>②</a:t>
                </a:r>
                <a:r>
                  <a:rPr lang="ko-KR" altLang="en-US" sz="2000" i="0" dirty="0">
                    <a:latin typeface="+mn-ea"/>
                  </a:rPr>
                  <a:t>에서</a:t>
                </a:r>
                <a:r>
                  <a:rPr lang="ko-KR" altLang="en-US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</a:rPr>
                  <a:t> </a:t>
                </a:r>
                <a:r>
                  <a:rPr lang="ko-KR" altLang="en-US" sz="2000" i="0" dirty="0">
                    <a:latin typeface="+mn-ea"/>
                  </a:rPr>
                  <a:t>가장 큰 수를 찾기 위한 비교횟수</a:t>
                </a:r>
                <a:r>
                  <a:rPr lang="en-US" altLang="ko-KR" sz="2000" i="0" dirty="0">
                    <a:latin typeface="+mn-ea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−1, 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−2, …, 2, 1</m:t>
                    </m:r>
                  </m:oMath>
                </a14:m>
                <a:endParaRPr lang="en-US" altLang="ko-KR" sz="2000" i="0" dirty="0">
                  <a:latin typeface="+mn-ea"/>
                </a:endParaRPr>
              </a:p>
              <a:p>
                <a:pPr lvl="1">
                  <a:buFont typeface="굴림" panose="020B0600000101010101" pitchFamily="50" charset="-127"/>
                  <a:buChar char="—"/>
                  <a:defRPr/>
                </a:pPr>
                <a:r>
                  <a:rPr lang="en-US" altLang="ko-KR" sz="2000" i="0" dirty="0">
                    <a:latin typeface="+mn-ea"/>
                  </a:rPr>
                  <a:t> ③</a:t>
                </a:r>
                <a:r>
                  <a:rPr lang="ko-KR" altLang="en-US" sz="2000" i="0" dirty="0">
                    <a:latin typeface="+mn-ea"/>
                  </a:rPr>
                  <a:t>의 교환은 상수 시간 작업</a:t>
                </a:r>
              </a:p>
            </p:txBody>
          </p:sp>
        </mc:Choice>
        <mc:Fallback xmlns="">
          <p:sp>
            <p:nvSpPr>
              <p:cNvPr id="293893" name="Text Box 5">
                <a:extLst>
                  <a:ext uri="{FF2B5EF4-FFF2-40B4-BE49-F238E27FC236}">
                    <a16:creationId xmlns:a16="http://schemas.microsoft.com/office/drawing/2014/main" id="{3D9CAA36-CB45-43DC-A683-B5CF00B57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0525" y="3808413"/>
                <a:ext cx="8486775" cy="1323439"/>
              </a:xfrm>
              <a:prstGeom prst="rect">
                <a:avLst/>
              </a:prstGeom>
              <a:blipFill>
                <a:blip r:embed="rId3"/>
                <a:stretch>
                  <a:fillRect l="-647" t="-3226" b="-6912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3894" name="Text Box 6">
                <a:extLst>
                  <a:ext uri="{FF2B5EF4-FFF2-40B4-BE49-F238E27FC236}">
                    <a16:creationId xmlns:a16="http://schemas.microsoft.com/office/drawing/2014/main" id="{3B222A36-6958-4E4C-BC23-B5475180C81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0525" y="5667375"/>
                <a:ext cx="4749890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 (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𝑛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−1)+(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𝑛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−2)+···+2+1 = </m:t>
                    </m:r>
                    <m:r>
                      <m:rPr>
                        <m:sty m:val="p"/>
                      </m:rPr>
                      <a:rPr lang="el-GR" altLang="ko-KR" sz="2000" i="0" dirty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Θ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(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𝑛</m:t>
                    </m:r>
                    <m:r>
                      <a:rPr lang="en-US" altLang="ko-KR" sz="2000" i="1" baseline="30000" dirty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2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)</m:t>
                    </m:r>
                  </m:oMath>
                </a14:m>
                <a:endParaRPr lang="en-US" altLang="ko-KR" sz="2000" i="0" dirty="0">
                  <a:latin typeface="Times New Roman" panose="02020603050405020304" pitchFamily="18" charset="0"/>
                  <a:ea typeface="굴림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93894" name="Text Box 6">
                <a:extLst>
                  <a:ext uri="{FF2B5EF4-FFF2-40B4-BE49-F238E27FC236}">
                    <a16:creationId xmlns:a16="http://schemas.microsoft.com/office/drawing/2014/main" id="{3B222A36-6958-4E4C-BC23-B5475180C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0525" y="5667375"/>
                <a:ext cx="4749890" cy="400110"/>
              </a:xfrm>
              <a:prstGeom prst="rect">
                <a:avLst/>
              </a:prstGeom>
              <a:blipFill>
                <a:blip r:embed="rId4"/>
                <a:stretch>
                  <a:fillRect l="-1155" t="-4615" b="-2307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9389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29389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2938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892" grpId="0" animBg="1" autoUpdateAnimBg="0"/>
      <p:bldP spid="293893" grpId="0" animBg="1" autoUpdateAnimBg="0"/>
      <p:bldP spid="293894" grpId="0" build="p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2">
            <a:extLst>
              <a:ext uri="{FF2B5EF4-FFF2-40B4-BE49-F238E27FC236}">
                <a16:creationId xmlns:a16="http://schemas.microsoft.com/office/drawing/2014/main" id="{08D94E4D-75E0-47B7-8B62-841FBEEAB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6025" y="2978150"/>
            <a:ext cx="441325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C0C0C0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295939" name="Rectangle 3">
            <a:extLst>
              <a:ext uri="{FF2B5EF4-FFF2-40B4-BE49-F238E27FC236}">
                <a16:creationId xmlns:a16="http://schemas.microsoft.com/office/drawing/2014/main" id="{63079EBF-CC6B-4211-AF23-1D44BD1520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8563" y="2251075"/>
            <a:ext cx="431800" cy="354013"/>
          </a:xfrm>
          <a:prstGeom prst="rect">
            <a:avLst/>
          </a:prstGeom>
          <a:solidFill>
            <a:srgbClr val="66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295940" name="Rectangle 4">
            <a:extLst>
              <a:ext uri="{FF2B5EF4-FFF2-40B4-BE49-F238E27FC236}">
                <a16:creationId xmlns:a16="http://schemas.microsoft.com/office/drawing/2014/main" id="{AC52D8CE-DAF0-4CC6-98C0-485C1B7FE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7600" y="1447800"/>
            <a:ext cx="431800" cy="354013"/>
          </a:xfrm>
          <a:prstGeom prst="rect">
            <a:avLst/>
          </a:prstGeom>
          <a:solidFill>
            <a:srgbClr val="66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FFFFFF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11269" name="Rectangle 5">
            <a:extLst>
              <a:ext uri="{FF2B5EF4-FFF2-40B4-BE49-F238E27FC236}">
                <a16:creationId xmlns:a16="http://schemas.microsoft.com/office/drawing/2014/main" id="{55688CB7-BCA0-448A-A06B-E1521FD38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5063" y="739775"/>
            <a:ext cx="43180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15</a:t>
            </a:r>
          </a:p>
        </p:txBody>
      </p:sp>
      <p:sp>
        <p:nvSpPr>
          <p:cNvPr id="11270" name="Rectangle 6">
            <a:extLst>
              <a:ext uri="{FF2B5EF4-FFF2-40B4-BE49-F238E27FC236}">
                <a16:creationId xmlns:a16="http://schemas.microsoft.com/office/drawing/2014/main" id="{47C2C8BF-F63E-4324-92DF-69E5427AA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3263" y="739775"/>
            <a:ext cx="43180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11</a:t>
            </a:r>
            <a:endParaRPr lang="ko-KR" altLang="en-US" sz="1400" i="0">
              <a:ea typeface="굴림" panose="020B0600000101010101" pitchFamily="50" charset="-127"/>
            </a:endParaRPr>
          </a:p>
        </p:txBody>
      </p:sp>
      <p:sp>
        <p:nvSpPr>
          <p:cNvPr id="11271" name="Rectangle 7">
            <a:extLst>
              <a:ext uri="{FF2B5EF4-FFF2-40B4-BE49-F238E27FC236}">
                <a16:creationId xmlns:a16="http://schemas.microsoft.com/office/drawing/2014/main" id="{6B292A48-30B1-40BD-8A23-A3ADFF6B1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875" y="739775"/>
            <a:ext cx="433388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29</a:t>
            </a:r>
            <a:endParaRPr lang="ko-KR" altLang="en-US" sz="1400" i="0">
              <a:ea typeface="굴림" panose="020B0600000101010101" pitchFamily="50" charset="-127"/>
            </a:endParaRPr>
          </a:p>
        </p:txBody>
      </p:sp>
      <p:sp>
        <p:nvSpPr>
          <p:cNvPr id="11272" name="Rectangle 8">
            <a:extLst>
              <a:ext uri="{FF2B5EF4-FFF2-40B4-BE49-F238E27FC236}">
                <a16:creationId xmlns:a16="http://schemas.microsoft.com/office/drawing/2014/main" id="{3E70C14D-6A25-4486-A3AD-A9E47EE24C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8075" y="739775"/>
            <a:ext cx="43180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20</a:t>
            </a:r>
          </a:p>
        </p:txBody>
      </p:sp>
      <p:sp>
        <p:nvSpPr>
          <p:cNvPr id="11273" name="Rectangle 9">
            <a:extLst>
              <a:ext uri="{FF2B5EF4-FFF2-40B4-BE49-F238E27FC236}">
                <a16:creationId xmlns:a16="http://schemas.microsoft.com/office/drawing/2014/main" id="{8B14077E-65A6-4EF8-ABE0-C7990ED1B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275" y="739775"/>
            <a:ext cx="43180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65</a:t>
            </a:r>
          </a:p>
        </p:txBody>
      </p:sp>
      <p:sp>
        <p:nvSpPr>
          <p:cNvPr id="11274" name="Rectangle 10">
            <a:extLst>
              <a:ext uri="{FF2B5EF4-FFF2-40B4-BE49-F238E27FC236}">
                <a16:creationId xmlns:a16="http://schemas.microsoft.com/office/drawing/2014/main" id="{CA8C3330-DBFB-4A47-9CF1-AEADF3C20F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2888" y="739775"/>
            <a:ext cx="433387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11275" name="Rectangle 11">
            <a:extLst>
              <a:ext uri="{FF2B5EF4-FFF2-40B4-BE49-F238E27FC236}">
                <a16:creationId xmlns:a16="http://schemas.microsoft.com/office/drawing/2014/main" id="{D146CDAF-A229-472B-A421-164827CA3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1088" y="739775"/>
            <a:ext cx="43180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73</a:t>
            </a:r>
          </a:p>
        </p:txBody>
      </p:sp>
      <p:sp>
        <p:nvSpPr>
          <p:cNvPr id="11276" name="Rectangle 12">
            <a:extLst>
              <a:ext uri="{FF2B5EF4-FFF2-40B4-BE49-F238E27FC236}">
                <a16:creationId xmlns:a16="http://schemas.microsoft.com/office/drawing/2014/main" id="{D4774581-1EE9-4284-A05D-3B22FC3E6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9288" y="739775"/>
            <a:ext cx="43180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48</a:t>
            </a:r>
          </a:p>
        </p:txBody>
      </p:sp>
      <p:sp>
        <p:nvSpPr>
          <p:cNvPr id="11277" name="Rectangle 13">
            <a:extLst>
              <a:ext uri="{FF2B5EF4-FFF2-40B4-BE49-F238E27FC236}">
                <a16:creationId xmlns:a16="http://schemas.microsoft.com/office/drawing/2014/main" id="{BE2FFA75-09ED-46DF-80A0-6D91EF145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7488" y="739775"/>
            <a:ext cx="43180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31</a:t>
            </a:r>
          </a:p>
        </p:txBody>
      </p:sp>
      <p:sp>
        <p:nvSpPr>
          <p:cNvPr id="11278" name="Rectangle 14">
            <a:extLst>
              <a:ext uri="{FF2B5EF4-FFF2-40B4-BE49-F238E27FC236}">
                <a16:creationId xmlns:a16="http://schemas.microsoft.com/office/drawing/2014/main" id="{F4222B4E-993D-4C97-A974-6F693992FB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100" y="739775"/>
            <a:ext cx="433388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8</a:t>
            </a:r>
          </a:p>
        </p:txBody>
      </p:sp>
      <p:sp>
        <p:nvSpPr>
          <p:cNvPr id="295951" name="Line 15">
            <a:extLst>
              <a:ext uri="{FF2B5EF4-FFF2-40B4-BE49-F238E27FC236}">
                <a16:creationId xmlns:a16="http://schemas.microsoft.com/office/drawing/2014/main" id="{90401030-B558-473B-B460-452F83D4810C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4100" y="739775"/>
            <a:ext cx="4322763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5952" name="Line 16">
            <a:extLst>
              <a:ext uri="{FF2B5EF4-FFF2-40B4-BE49-F238E27FC236}">
                <a16:creationId xmlns:a16="http://schemas.microsoft.com/office/drawing/2014/main" id="{24311EF5-B1AD-4567-935E-5585A7C3A50A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4100" y="1085850"/>
            <a:ext cx="4322763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5953" name="Line 17">
            <a:extLst>
              <a:ext uri="{FF2B5EF4-FFF2-40B4-BE49-F238E27FC236}">
                <a16:creationId xmlns:a16="http://schemas.microsoft.com/office/drawing/2014/main" id="{9A0E348F-DC55-4E3E-8260-372CBB76BD8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4100" y="739775"/>
            <a:ext cx="0" cy="346075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5954" name="Line 18">
            <a:extLst>
              <a:ext uri="{FF2B5EF4-FFF2-40B4-BE49-F238E27FC236}">
                <a16:creationId xmlns:a16="http://schemas.microsoft.com/office/drawing/2014/main" id="{5F6847A8-2D78-49BF-B9E2-F8D97362F393}"/>
              </a:ext>
            </a:extLst>
          </p:cNvPr>
          <p:cNvSpPr>
            <a:spLocks noChangeShapeType="1"/>
          </p:cNvSpPr>
          <p:nvPr/>
        </p:nvSpPr>
        <p:spPr bwMode="auto">
          <a:xfrm>
            <a:off x="1487488" y="739775"/>
            <a:ext cx="0" cy="3460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5955" name="Line 19">
            <a:extLst>
              <a:ext uri="{FF2B5EF4-FFF2-40B4-BE49-F238E27FC236}">
                <a16:creationId xmlns:a16="http://schemas.microsoft.com/office/drawing/2014/main" id="{8DBBFC7C-73B7-4604-9CE8-44590E874987}"/>
              </a:ext>
            </a:extLst>
          </p:cNvPr>
          <p:cNvSpPr>
            <a:spLocks noChangeShapeType="1"/>
          </p:cNvSpPr>
          <p:nvPr/>
        </p:nvSpPr>
        <p:spPr bwMode="auto">
          <a:xfrm>
            <a:off x="1919288" y="739775"/>
            <a:ext cx="0" cy="3460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5956" name="Line 20">
            <a:extLst>
              <a:ext uri="{FF2B5EF4-FFF2-40B4-BE49-F238E27FC236}">
                <a16:creationId xmlns:a16="http://schemas.microsoft.com/office/drawing/2014/main" id="{1672917E-FEFF-49C4-BB16-F8B74C052C8A}"/>
              </a:ext>
            </a:extLst>
          </p:cNvPr>
          <p:cNvSpPr>
            <a:spLocks noChangeShapeType="1"/>
          </p:cNvSpPr>
          <p:nvPr/>
        </p:nvSpPr>
        <p:spPr bwMode="auto">
          <a:xfrm>
            <a:off x="2351088" y="739775"/>
            <a:ext cx="0" cy="3460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5957" name="Line 21">
            <a:extLst>
              <a:ext uri="{FF2B5EF4-FFF2-40B4-BE49-F238E27FC236}">
                <a16:creationId xmlns:a16="http://schemas.microsoft.com/office/drawing/2014/main" id="{82375CBE-1242-4DC2-B968-A64A2998E767}"/>
              </a:ext>
            </a:extLst>
          </p:cNvPr>
          <p:cNvSpPr>
            <a:spLocks noChangeShapeType="1"/>
          </p:cNvSpPr>
          <p:nvPr/>
        </p:nvSpPr>
        <p:spPr bwMode="auto">
          <a:xfrm>
            <a:off x="2782888" y="739775"/>
            <a:ext cx="0" cy="3460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5958" name="Line 22">
            <a:extLst>
              <a:ext uri="{FF2B5EF4-FFF2-40B4-BE49-F238E27FC236}">
                <a16:creationId xmlns:a16="http://schemas.microsoft.com/office/drawing/2014/main" id="{E67A8A6A-CFD7-4F7B-A4EE-E695C320D13A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6275" y="739775"/>
            <a:ext cx="0" cy="3460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5959" name="Line 23">
            <a:extLst>
              <a:ext uri="{FF2B5EF4-FFF2-40B4-BE49-F238E27FC236}">
                <a16:creationId xmlns:a16="http://schemas.microsoft.com/office/drawing/2014/main" id="{1061E5A7-D0FD-4285-AE56-A59BC55CE73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8075" y="739775"/>
            <a:ext cx="0" cy="3460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5960" name="Line 24">
            <a:extLst>
              <a:ext uri="{FF2B5EF4-FFF2-40B4-BE49-F238E27FC236}">
                <a16:creationId xmlns:a16="http://schemas.microsoft.com/office/drawing/2014/main" id="{8482ED6E-E1FE-4C46-9CD9-19C99B94C69C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9875" y="739775"/>
            <a:ext cx="0" cy="3460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5961" name="Line 25">
            <a:extLst>
              <a:ext uri="{FF2B5EF4-FFF2-40B4-BE49-F238E27FC236}">
                <a16:creationId xmlns:a16="http://schemas.microsoft.com/office/drawing/2014/main" id="{933408BB-B94D-455A-A7B1-48B8602C48C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3263" y="739775"/>
            <a:ext cx="0" cy="3460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5962" name="Line 26">
            <a:extLst>
              <a:ext uri="{FF2B5EF4-FFF2-40B4-BE49-F238E27FC236}">
                <a16:creationId xmlns:a16="http://schemas.microsoft.com/office/drawing/2014/main" id="{F22577A3-7A14-4B48-BDAE-DAEC26D2FEB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45063" y="739775"/>
            <a:ext cx="0" cy="3460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5963" name="Line 27">
            <a:extLst>
              <a:ext uri="{FF2B5EF4-FFF2-40B4-BE49-F238E27FC236}">
                <a16:creationId xmlns:a16="http://schemas.microsoft.com/office/drawing/2014/main" id="{76648108-F6EF-4B5C-AE89-9873E4C63840}"/>
              </a:ext>
            </a:extLst>
          </p:cNvPr>
          <p:cNvSpPr>
            <a:spLocks noChangeShapeType="1"/>
          </p:cNvSpPr>
          <p:nvPr/>
        </p:nvSpPr>
        <p:spPr bwMode="auto">
          <a:xfrm>
            <a:off x="5376863" y="739775"/>
            <a:ext cx="0" cy="346075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292" name="Rectangle 28">
            <a:extLst>
              <a:ext uri="{FF2B5EF4-FFF2-40B4-BE49-F238E27FC236}">
                <a16:creationId xmlns:a16="http://schemas.microsoft.com/office/drawing/2014/main" id="{35481843-486E-45CB-8F7D-15EDA6B22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1575" y="1447800"/>
            <a:ext cx="431800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15</a:t>
            </a:r>
          </a:p>
        </p:txBody>
      </p:sp>
      <p:sp>
        <p:nvSpPr>
          <p:cNvPr id="11293" name="Rectangle 29">
            <a:extLst>
              <a:ext uri="{FF2B5EF4-FFF2-40B4-BE49-F238E27FC236}">
                <a16:creationId xmlns:a16="http://schemas.microsoft.com/office/drawing/2014/main" id="{3FA63952-A3A4-4683-B828-E306B93110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8188" y="1447800"/>
            <a:ext cx="433387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11</a:t>
            </a:r>
            <a:endParaRPr lang="ko-KR" altLang="en-US" sz="1400" i="0">
              <a:ea typeface="굴림" panose="020B0600000101010101" pitchFamily="50" charset="-127"/>
            </a:endParaRPr>
          </a:p>
        </p:txBody>
      </p:sp>
      <p:sp>
        <p:nvSpPr>
          <p:cNvPr id="11294" name="Rectangle 30">
            <a:extLst>
              <a:ext uri="{FF2B5EF4-FFF2-40B4-BE49-F238E27FC236}">
                <a16:creationId xmlns:a16="http://schemas.microsoft.com/office/drawing/2014/main" id="{AB93C631-27B1-4109-B5F9-1B673CFE5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6388" y="1447800"/>
            <a:ext cx="431800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29</a:t>
            </a:r>
            <a:endParaRPr lang="ko-KR" altLang="en-US" sz="1400" i="0">
              <a:ea typeface="굴림" panose="020B0600000101010101" pitchFamily="50" charset="-127"/>
            </a:endParaRPr>
          </a:p>
        </p:txBody>
      </p:sp>
      <p:sp>
        <p:nvSpPr>
          <p:cNvPr id="11295" name="Rectangle 31">
            <a:extLst>
              <a:ext uri="{FF2B5EF4-FFF2-40B4-BE49-F238E27FC236}">
                <a16:creationId xmlns:a16="http://schemas.microsoft.com/office/drawing/2014/main" id="{4A294AFC-CA7F-4B92-B75D-EB73F765F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4588" y="1447800"/>
            <a:ext cx="431800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20</a:t>
            </a:r>
          </a:p>
        </p:txBody>
      </p:sp>
      <p:sp>
        <p:nvSpPr>
          <p:cNvPr id="11296" name="Rectangle 32">
            <a:extLst>
              <a:ext uri="{FF2B5EF4-FFF2-40B4-BE49-F238E27FC236}">
                <a16:creationId xmlns:a16="http://schemas.microsoft.com/office/drawing/2014/main" id="{1A3AF1ED-00D3-4955-8F34-5207AEE2D1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1200" y="1447800"/>
            <a:ext cx="433388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65</a:t>
            </a:r>
          </a:p>
        </p:txBody>
      </p:sp>
      <p:sp>
        <p:nvSpPr>
          <p:cNvPr id="11297" name="Rectangle 33">
            <a:extLst>
              <a:ext uri="{FF2B5EF4-FFF2-40B4-BE49-F238E27FC236}">
                <a16:creationId xmlns:a16="http://schemas.microsoft.com/office/drawing/2014/main" id="{8BBFA81F-7105-417A-B226-9CB5DE6C4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7600" y="1447800"/>
            <a:ext cx="431800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73</a:t>
            </a:r>
          </a:p>
        </p:txBody>
      </p:sp>
      <p:sp>
        <p:nvSpPr>
          <p:cNvPr id="11298" name="Rectangle 34">
            <a:extLst>
              <a:ext uri="{FF2B5EF4-FFF2-40B4-BE49-F238E27FC236}">
                <a16:creationId xmlns:a16="http://schemas.microsoft.com/office/drawing/2014/main" id="{7CD165B3-3F6A-449A-BEBB-4C6A8DC0BD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5800" y="1447800"/>
            <a:ext cx="431800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48</a:t>
            </a:r>
          </a:p>
        </p:txBody>
      </p:sp>
      <p:sp>
        <p:nvSpPr>
          <p:cNvPr id="11299" name="Rectangle 35">
            <a:extLst>
              <a:ext uri="{FF2B5EF4-FFF2-40B4-BE49-F238E27FC236}">
                <a16:creationId xmlns:a16="http://schemas.microsoft.com/office/drawing/2014/main" id="{08DC5CEF-B49A-4C01-A9BB-2C806471F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2413" y="1447800"/>
            <a:ext cx="433387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31</a:t>
            </a:r>
          </a:p>
        </p:txBody>
      </p:sp>
      <p:sp>
        <p:nvSpPr>
          <p:cNvPr id="11300" name="Rectangle 36">
            <a:extLst>
              <a:ext uri="{FF2B5EF4-FFF2-40B4-BE49-F238E27FC236}">
                <a16:creationId xmlns:a16="http://schemas.microsoft.com/office/drawing/2014/main" id="{DC705EAC-8A67-43D7-9C31-F92236A529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0613" y="1447800"/>
            <a:ext cx="431800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8</a:t>
            </a:r>
          </a:p>
        </p:txBody>
      </p:sp>
      <p:sp>
        <p:nvSpPr>
          <p:cNvPr id="295973" name="Line 37">
            <a:extLst>
              <a:ext uri="{FF2B5EF4-FFF2-40B4-BE49-F238E27FC236}">
                <a16:creationId xmlns:a16="http://schemas.microsoft.com/office/drawing/2014/main" id="{96E45983-411B-4C91-9631-7F4E12A285D2}"/>
              </a:ext>
            </a:extLst>
          </p:cNvPr>
          <p:cNvSpPr>
            <a:spLocks noChangeShapeType="1"/>
          </p:cNvSpPr>
          <p:nvPr/>
        </p:nvSpPr>
        <p:spPr bwMode="auto">
          <a:xfrm>
            <a:off x="1090613" y="1447800"/>
            <a:ext cx="4322762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5974" name="Line 38">
            <a:extLst>
              <a:ext uri="{FF2B5EF4-FFF2-40B4-BE49-F238E27FC236}">
                <a16:creationId xmlns:a16="http://schemas.microsoft.com/office/drawing/2014/main" id="{BA1BF9AF-E48A-4933-B1C3-DB9F0C2FC7E8}"/>
              </a:ext>
            </a:extLst>
          </p:cNvPr>
          <p:cNvSpPr>
            <a:spLocks noChangeShapeType="1"/>
          </p:cNvSpPr>
          <p:nvPr/>
        </p:nvSpPr>
        <p:spPr bwMode="auto">
          <a:xfrm>
            <a:off x="1090613" y="1801813"/>
            <a:ext cx="4322762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5975" name="Line 39">
            <a:extLst>
              <a:ext uri="{FF2B5EF4-FFF2-40B4-BE49-F238E27FC236}">
                <a16:creationId xmlns:a16="http://schemas.microsoft.com/office/drawing/2014/main" id="{D623692D-B91B-4D2E-A163-6B78EA3998E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90613" y="1447800"/>
            <a:ext cx="0" cy="354013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5976" name="Line 40">
            <a:extLst>
              <a:ext uri="{FF2B5EF4-FFF2-40B4-BE49-F238E27FC236}">
                <a16:creationId xmlns:a16="http://schemas.microsoft.com/office/drawing/2014/main" id="{3BF340F6-B58C-4602-A6A2-DF9454642A79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2413" y="1447800"/>
            <a:ext cx="0" cy="3540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5977" name="Line 41">
            <a:extLst>
              <a:ext uri="{FF2B5EF4-FFF2-40B4-BE49-F238E27FC236}">
                <a16:creationId xmlns:a16="http://schemas.microsoft.com/office/drawing/2014/main" id="{4C11BC6E-5628-4254-B6F2-EE1BCA317766}"/>
              </a:ext>
            </a:extLst>
          </p:cNvPr>
          <p:cNvSpPr>
            <a:spLocks noChangeShapeType="1"/>
          </p:cNvSpPr>
          <p:nvPr/>
        </p:nvSpPr>
        <p:spPr bwMode="auto">
          <a:xfrm>
            <a:off x="1955800" y="1447800"/>
            <a:ext cx="0" cy="3540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5978" name="Line 42">
            <a:extLst>
              <a:ext uri="{FF2B5EF4-FFF2-40B4-BE49-F238E27FC236}">
                <a16:creationId xmlns:a16="http://schemas.microsoft.com/office/drawing/2014/main" id="{DF8E7965-A396-4570-8392-877863A42C06}"/>
              </a:ext>
            </a:extLst>
          </p:cNvPr>
          <p:cNvSpPr>
            <a:spLocks noChangeShapeType="1"/>
          </p:cNvSpPr>
          <p:nvPr/>
        </p:nvSpPr>
        <p:spPr bwMode="auto">
          <a:xfrm>
            <a:off x="2387600" y="1447800"/>
            <a:ext cx="0" cy="3540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5979" name="Line 43">
            <a:extLst>
              <a:ext uri="{FF2B5EF4-FFF2-40B4-BE49-F238E27FC236}">
                <a16:creationId xmlns:a16="http://schemas.microsoft.com/office/drawing/2014/main" id="{404A3803-B696-4B08-AB7F-78DE65A9C6A7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9400" y="1447800"/>
            <a:ext cx="0" cy="3540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5980" name="Line 44">
            <a:extLst>
              <a:ext uri="{FF2B5EF4-FFF2-40B4-BE49-F238E27FC236}">
                <a16:creationId xmlns:a16="http://schemas.microsoft.com/office/drawing/2014/main" id="{1A80FF1E-B497-440D-949F-1BA4B224ACAC}"/>
              </a:ext>
            </a:extLst>
          </p:cNvPr>
          <p:cNvSpPr>
            <a:spLocks noChangeShapeType="1"/>
          </p:cNvSpPr>
          <p:nvPr/>
        </p:nvSpPr>
        <p:spPr bwMode="auto">
          <a:xfrm>
            <a:off x="3251200" y="1447800"/>
            <a:ext cx="0" cy="3540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5981" name="Line 45">
            <a:extLst>
              <a:ext uri="{FF2B5EF4-FFF2-40B4-BE49-F238E27FC236}">
                <a16:creationId xmlns:a16="http://schemas.microsoft.com/office/drawing/2014/main" id="{6B63320D-587E-4A85-BF4D-C5AAE64CAC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84588" y="1447800"/>
            <a:ext cx="0" cy="3540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5982" name="Line 46">
            <a:extLst>
              <a:ext uri="{FF2B5EF4-FFF2-40B4-BE49-F238E27FC236}">
                <a16:creationId xmlns:a16="http://schemas.microsoft.com/office/drawing/2014/main" id="{D37BECAC-44E4-42EA-AADD-7FFD46D71612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6388" y="1447800"/>
            <a:ext cx="0" cy="3540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5983" name="Line 47">
            <a:extLst>
              <a:ext uri="{FF2B5EF4-FFF2-40B4-BE49-F238E27FC236}">
                <a16:creationId xmlns:a16="http://schemas.microsoft.com/office/drawing/2014/main" id="{2C0B8881-0C0E-47A0-878A-2B8CB996E0A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8188" y="1447800"/>
            <a:ext cx="0" cy="3540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5984" name="Line 48">
            <a:extLst>
              <a:ext uri="{FF2B5EF4-FFF2-40B4-BE49-F238E27FC236}">
                <a16:creationId xmlns:a16="http://schemas.microsoft.com/office/drawing/2014/main" id="{A20B31FB-C87E-440F-AED8-797B400A2CF3}"/>
              </a:ext>
            </a:extLst>
          </p:cNvPr>
          <p:cNvSpPr>
            <a:spLocks noChangeShapeType="1"/>
          </p:cNvSpPr>
          <p:nvPr/>
        </p:nvSpPr>
        <p:spPr bwMode="auto">
          <a:xfrm>
            <a:off x="4981575" y="1447800"/>
            <a:ext cx="0" cy="3540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5985" name="Line 49">
            <a:extLst>
              <a:ext uri="{FF2B5EF4-FFF2-40B4-BE49-F238E27FC236}">
                <a16:creationId xmlns:a16="http://schemas.microsoft.com/office/drawing/2014/main" id="{56582CD2-CA0B-4EA3-9D51-5E58DE4672D6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3375" y="1447800"/>
            <a:ext cx="0" cy="354013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5986" name="Text Box 50">
            <a:extLst>
              <a:ext uri="{FF2B5EF4-FFF2-40B4-BE49-F238E27FC236}">
                <a16:creationId xmlns:a16="http://schemas.microsoft.com/office/drawing/2014/main" id="{36CAB245-B5B7-43BC-8790-79E60D4A4E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414338"/>
            <a:ext cx="152477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i="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정렬할 배열이 주어짐</a:t>
            </a:r>
          </a:p>
        </p:txBody>
      </p:sp>
      <p:sp>
        <p:nvSpPr>
          <p:cNvPr id="295987" name="Text Box 51">
            <a:extLst>
              <a:ext uri="{FF2B5EF4-FFF2-40B4-BE49-F238E27FC236}">
                <a16:creationId xmlns:a16="http://schemas.microsoft.com/office/drawing/2014/main" id="{C03454C8-3D5E-4E04-8CAB-9C3F124CCF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338" y="1123950"/>
            <a:ext cx="172675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i="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가장 큰 수를 찾는다 </a:t>
            </a:r>
            <a:r>
              <a:rPr lang="en-US" altLang="ko-KR" sz="1200" i="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(73)</a:t>
            </a:r>
          </a:p>
        </p:txBody>
      </p:sp>
      <p:sp>
        <p:nvSpPr>
          <p:cNvPr id="11316" name="Rectangle 52">
            <a:extLst>
              <a:ext uri="{FF2B5EF4-FFF2-40B4-BE49-F238E27FC236}">
                <a16:creationId xmlns:a16="http://schemas.microsoft.com/office/drawing/2014/main" id="{7468333C-ACE4-441B-BA90-C369BF31C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9038" y="2251075"/>
            <a:ext cx="431800" cy="354013"/>
          </a:xfrm>
          <a:prstGeom prst="rect">
            <a:avLst/>
          </a:prstGeom>
          <a:solidFill>
            <a:srgbClr val="00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73</a:t>
            </a:r>
          </a:p>
        </p:txBody>
      </p:sp>
      <p:sp>
        <p:nvSpPr>
          <p:cNvPr id="11317" name="Rectangle 53">
            <a:extLst>
              <a:ext uri="{FF2B5EF4-FFF2-40B4-BE49-F238E27FC236}">
                <a16:creationId xmlns:a16="http://schemas.microsoft.com/office/drawing/2014/main" id="{375EDB09-04DA-4F05-B2F4-5DADE9AF0F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7238" y="2251075"/>
            <a:ext cx="431800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11</a:t>
            </a:r>
            <a:endParaRPr lang="ko-KR" altLang="en-US" sz="1400" i="0">
              <a:ea typeface="굴림" panose="020B0600000101010101" pitchFamily="50" charset="-127"/>
            </a:endParaRPr>
          </a:p>
        </p:txBody>
      </p:sp>
      <p:sp>
        <p:nvSpPr>
          <p:cNvPr id="11318" name="Rectangle 54">
            <a:extLst>
              <a:ext uri="{FF2B5EF4-FFF2-40B4-BE49-F238E27FC236}">
                <a16:creationId xmlns:a16="http://schemas.microsoft.com/office/drawing/2014/main" id="{4FE51095-8465-4911-A2CF-AF08476D0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3850" y="2251075"/>
            <a:ext cx="433388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29</a:t>
            </a:r>
            <a:endParaRPr lang="ko-KR" altLang="en-US" sz="1400" i="0">
              <a:ea typeface="굴림" panose="020B0600000101010101" pitchFamily="50" charset="-127"/>
            </a:endParaRPr>
          </a:p>
        </p:txBody>
      </p:sp>
      <p:sp>
        <p:nvSpPr>
          <p:cNvPr id="11319" name="Rectangle 55">
            <a:extLst>
              <a:ext uri="{FF2B5EF4-FFF2-40B4-BE49-F238E27FC236}">
                <a16:creationId xmlns:a16="http://schemas.microsoft.com/office/drawing/2014/main" id="{D3B64821-2FCF-4FC4-BCDF-BFF291563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2050" y="2251075"/>
            <a:ext cx="431800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20</a:t>
            </a:r>
          </a:p>
        </p:txBody>
      </p:sp>
      <p:sp>
        <p:nvSpPr>
          <p:cNvPr id="11320" name="Rectangle 56">
            <a:extLst>
              <a:ext uri="{FF2B5EF4-FFF2-40B4-BE49-F238E27FC236}">
                <a16:creationId xmlns:a16="http://schemas.microsoft.com/office/drawing/2014/main" id="{61C4C144-2171-4903-9157-BFDD9859E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0250" y="2251075"/>
            <a:ext cx="431800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65</a:t>
            </a:r>
          </a:p>
        </p:txBody>
      </p:sp>
      <p:sp>
        <p:nvSpPr>
          <p:cNvPr id="11321" name="Rectangle 57">
            <a:extLst>
              <a:ext uri="{FF2B5EF4-FFF2-40B4-BE49-F238E27FC236}">
                <a16:creationId xmlns:a16="http://schemas.microsoft.com/office/drawing/2014/main" id="{4A3A9D1F-291B-4F9F-9BE9-B7FF7989F0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8450" y="2251075"/>
            <a:ext cx="431800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11322" name="Rectangle 58">
            <a:extLst>
              <a:ext uri="{FF2B5EF4-FFF2-40B4-BE49-F238E27FC236}">
                <a16:creationId xmlns:a16="http://schemas.microsoft.com/office/drawing/2014/main" id="{BFBD5307-F566-462C-93EF-0A54E2D33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5063" y="2251075"/>
            <a:ext cx="433387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15</a:t>
            </a:r>
          </a:p>
        </p:txBody>
      </p:sp>
      <p:sp>
        <p:nvSpPr>
          <p:cNvPr id="11323" name="Rectangle 59">
            <a:extLst>
              <a:ext uri="{FF2B5EF4-FFF2-40B4-BE49-F238E27FC236}">
                <a16:creationId xmlns:a16="http://schemas.microsoft.com/office/drawing/2014/main" id="{59975755-E474-4251-9F7D-5F54E8050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3263" y="2251075"/>
            <a:ext cx="431800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48</a:t>
            </a:r>
          </a:p>
        </p:txBody>
      </p:sp>
      <p:sp>
        <p:nvSpPr>
          <p:cNvPr id="11324" name="Rectangle 60">
            <a:extLst>
              <a:ext uri="{FF2B5EF4-FFF2-40B4-BE49-F238E27FC236}">
                <a16:creationId xmlns:a16="http://schemas.microsoft.com/office/drawing/2014/main" id="{2C9D8C15-6BF1-470C-8823-E218E4B90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1463" y="2251075"/>
            <a:ext cx="431800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31</a:t>
            </a:r>
          </a:p>
        </p:txBody>
      </p:sp>
      <p:sp>
        <p:nvSpPr>
          <p:cNvPr id="11325" name="Rectangle 61">
            <a:extLst>
              <a:ext uri="{FF2B5EF4-FFF2-40B4-BE49-F238E27FC236}">
                <a16:creationId xmlns:a16="http://schemas.microsoft.com/office/drawing/2014/main" id="{B050110B-8FC9-43DA-8E04-CC7C924283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075" y="2251075"/>
            <a:ext cx="433388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8</a:t>
            </a:r>
          </a:p>
        </p:txBody>
      </p:sp>
      <p:sp>
        <p:nvSpPr>
          <p:cNvPr id="295998" name="Line 62">
            <a:extLst>
              <a:ext uri="{FF2B5EF4-FFF2-40B4-BE49-F238E27FC236}">
                <a16:creationId xmlns:a16="http://schemas.microsoft.com/office/drawing/2014/main" id="{535F5C79-5B42-4D3D-8BAD-DE9D8858C5DE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8075" y="2251075"/>
            <a:ext cx="4322763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5999" name="Line 63">
            <a:extLst>
              <a:ext uri="{FF2B5EF4-FFF2-40B4-BE49-F238E27FC236}">
                <a16:creationId xmlns:a16="http://schemas.microsoft.com/office/drawing/2014/main" id="{FA917ACE-2CE8-47CE-9F8E-86A75CF82B0A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8075" y="2605088"/>
            <a:ext cx="4322763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000" name="Line 64">
            <a:extLst>
              <a:ext uri="{FF2B5EF4-FFF2-40B4-BE49-F238E27FC236}">
                <a16:creationId xmlns:a16="http://schemas.microsoft.com/office/drawing/2014/main" id="{D90F2EC8-9DDF-40A2-A9A6-E2A8E84A77AE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8075" y="2251075"/>
            <a:ext cx="0" cy="354013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001" name="Line 65">
            <a:extLst>
              <a:ext uri="{FF2B5EF4-FFF2-40B4-BE49-F238E27FC236}">
                <a16:creationId xmlns:a16="http://schemas.microsoft.com/office/drawing/2014/main" id="{F0E8179A-272B-46BF-AD19-9B8D2EF00C46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1463" y="2251075"/>
            <a:ext cx="0" cy="3540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002" name="Line 66">
            <a:extLst>
              <a:ext uri="{FF2B5EF4-FFF2-40B4-BE49-F238E27FC236}">
                <a16:creationId xmlns:a16="http://schemas.microsoft.com/office/drawing/2014/main" id="{68D714A6-D0BC-4113-90B0-D4A56C29E581}"/>
              </a:ext>
            </a:extLst>
          </p:cNvPr>
          <p:cNvSpPr>
            <a:spLocks noChangeShapeType="1"/>
          </p:cNvSpPr>
          <p:nvPr/>
        </p:nvSpPr>
        <p:spPr bwMode="auto">
          <a:xfrm>
            <a:off x="1973263" y="2251075"/>
            <a:ext cx="0" cy="3540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003" name="Line 67">
            <a:extLst>
              <a:ext uri="{FF2B5EF4-FFF2-40B4-BE49-F238E27FC236}">
                <a16:creationId xmlns:a16="http://schemas.microsoft.com/office/drawing/2014/main" id="{EB4FA149-1F41-49CF-9B8E-7C83101F32A8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5063" y="2251075"/>
            <a:ext cx="0" cy="3540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004" name="Line 68">
            <a:extLst>
              <a:ext uri="{FF2B5EF4-FFF2-40B4-BE49-F238E27FC236}">
                <a16:creationId xmlns:a16="http://schemas.microsoft.com/office/drawing/2014/main" id="{1BCCDDD5-60AC-405E-ACBE-4A4E9D3DAB77}"/>
              </a:ext>
            </a:extLst>
          </p:cNvPr>
          <p:cNvSpPr>
            <a:spLocks noChangeShapeType="1"/>
          </p:cNvSpPr>
          <p:nvPr/>
        </p:nvSpPr>
        <p:spPr bwMode="auto">
          <a:xfrm>
            <a:off x="2838450" y="2251075"/>
            <a:ext cx="0" cy="3540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005" name="Line 69">
            <a:extLst>
              <a:ext uri="{FF2B5EF4-FFF2-40B4-BE49-F238E27FC236}">
                <a16:creationId xmlns:a16="http://schemas.microsoft.com/office/drawing/2014/main" id="{E67E6328-1BE3-445C-A99B-75EAF56BE753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0250" y="2251075"/>
            <a:ext cx="0" cy="3540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006" name="Line 70">
            <a:extLst>
              <a:ext uri="{FF2B5EF4-FFF2-40B4-BE49-F238E27FC236}">
                <a16:creationId xmlns:a16="http://schemas.microsoft.com/office/drawing/2014/main" id="{AF278ACD-E176-482C-86DB-C305B98006F1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2050" y="2251075"/>
            <a:ext cx="0" cy="3540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007" name="Line 71">
            <a:extLst>
              <a:ext uri="{FF2B5EF4-FFF2-40B4-BE49-F238E27FC236}">
                <a16:creationId xmlns:a16="http://schemas.microsoft.com/office/drawing/2014/main" id="{ADEF2490-27FD-410D-92E3-2EA5BA7F8F12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3850" y="2251075"/>
            <a:ext cx="0" cy="3540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008" name="Line 72">
            <a:extLst>
              <a:ext uri="{FF2B5EF4-FFF2-40B4-BE49-F238E27FC236}">
                <a16:creationId xmlns:a16="http://schemas.microsoft.com/office/drawing/2014/main" id="{3CE74C9F-E900-43FB-8682-700F1A12E6D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7238" y="2251075"/>
            <a:ext cx="0" cy="3540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009" name="Line 73">
            <a:extLst>
              <a:ext uri="{FF2B5EF4-FFF2-40B4-BE49-F238E27FC236}">
                <a16:creationId xmlns:a16="http://schemas.microsoft.com/office/drawing/2014/main" id="{5DD88CBA-C33A-492B-9CE8-52C27DEBE8AA}"/>
              </a:ext>
            </a:extLst>
          </p:cNvPr>
          <p:cNvSpPr>
            <a:spLocks noChangeShapeType="1"/>
          </p:cNvSpPr>
          <p:nvPr/>
        </p:nvSpPr>
        <p:spPr bwMode="auto">
          <a:xfrm>
            <a:off x="4999038" y="2251075"/>
            <a:ext cx="0" cy="3540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010" name="Line 74">
            <a:extLst>
              <a:ext uri="{FF2B5EF4-FFF2-40B4-BE49-F238E27FC236}">
                <a16:creationId xmlns:a16="http://schemas.microsoft.com/office/drawing/2014/main" id="{3EF59420-0DE3-4312-9496-720E459FA50C}"/>
              </a:ext>
            </a:extLst>
          </p:cNvPr>
          <p:cNvSpPr>
            <a:spLocks noChangeShapeType="1"/>
          </p:cNvSpPr>
          <p:nvPr/>
        </p:nvSpPr>
        <p:spPr bwMode="auto">
          <a:xfrm>
            <a:off x="5430838" y="2251075"/>
            <a:ext cx="0" cy="354013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011" name="Text Box 75">
            <a:extLst>
              <a:ext uri="{FF2B5EF4-FFF2-40B4-BE49-F238E27FC236}">
                <a16:creationId xmlns:a16="http://schemas.microsoft.com/office/drawing/2014/main" id="{64A2BFE4-755F-4D6C-A5C5-A9D973465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338" y="1851025"/>
            <a:ext cx="249619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i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73</a:t>
            </a:r>
            <a:r>
              <a:rPr lang="ko-KR" altLang="en-US" sz="1200" i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을 맨 오른쪽 수</a:t>
            </a:r>
            <a:r>
              <a:rPr lang="en-US" altLang="ko-KR" sz="1200" i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(15)</a:t>
            </a:r>
            <a:r>
              <a:rPr lang="ko-KR" altLang="en-US" sz="1200" i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와 자리 바꾼다</a:t>
            </a:r>
          </a:p>
        </p:txBody>
      </p:sp>
      <p:sp>
        <p:nvSpPr>
          <p:cNvPr id="11340" name="Rectangle 76">
            <a:extLst>
              <a:ext uri="{FF2B5EF4-FFF2-40B4-BE49-F238E27FC236}">
                <a16:creationId xmlns:a16="http://schemas.microsoft.com/office/drawing/2014/main" id="{BA87A84C-77AD-43DE-90BF-2F535BD66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3800" y="2986088"/>
            <a:ext cx="433388" cy="3540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solidFill>
                  <a:schemeClr val="bg1"/>
                </a:solidFill>
                <a:ea typeface="굴림" panose="020B0600000101010101" pitchFamily="50" charset="-127"/>
              </a:rPr>
              <a:t>73</a:t>
            </a:r>
          </a:p>
        </p:txBody>
      </p:sp>
      <p:sp>
        <p:nvSpPr>
          <p:cNvPr id="11341" name="Rectangle 77">
            <a:extLst>
              <a:ext uri="{FF2B5EF4-FFF2-40B4-BE49-F238E27FC236}">
                <a16:creationId xmlns:a16="http://schemas.microsoft.com/office/drawing/2014/main" id="{AAF10EC6-E120-434A-A190-6B2F8971B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4700" y="2986088"/>
            <a:ext cx="431800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11</a:t>
            </a:r>
            <a:endParaRPr lang="ko-KR" altLang="en-US" sz="1400" i="0">
              <a:ea typeface="굴림" panose="020B0600000101010101" pitchFamily="50" charset="-127"/>
            </a:endParaRPr>
          </a:p>
        </p:txBody>
      </p:sp>
      <p:sp>
        <p:nvSpPr>
          <p:cNvPr id="11342" name="Rectangle 78">
            <a:extLst>
              <a:ext uri="{FF2B5EF4-FFF2-40B4-BE49-F238E27FC236}">
                <a16:creationId xmlns:a16="http://schemas.microsoft.com/office/drawing/2014/main" id="{1B3CC89D-26FA-42D4-AD49-4B4509F87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900" y="2986088"/>
            <a:ext cx="431800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29</a:t>
            </a:r>
            <a:endParaRPr lang="ko-KR" altLang="en-US" sz="1400" i="0">
              <a:ea typeface="굴림" panose="020B0600000101010101" pitchFamily="50" charset="-127"/>
            </a:endParaRPr>
          </a:p>
        </p:txBody>
      </p:sp>
      <p:sp>
        <p:nvSpPr>
          <p:cNvPr id="11343" name="Rectangle 79">
            <a:extLst>
              <a:ext uri="{FF2B5EF4-FFF2-40B4-BE49-F238E27FC236}">
                <a16:creationId xmlns:a16="http://schemas.microsoft.com/office/drawing/2014/main" id="{972C75E7-220F-412D-AFEE-F9A743410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2986088"/>
            <a:ext cx="433387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20</a:t>
            </a:r>
          </a:p>
        </p:txBody>
      </p:sp>
      <p:sp>
        <p:nvSpPr>
          <p:cNvPr id="11344" name="Rectangle 80">
            <a:extLst>
              <a:ext uri="{FF2B5EF4-FFF2-40B4-BE49-F238E27FC236}">
                <a16:creationId xmlns:a16="http://schemas.microsoft.com/office/drawing/2014/main" id="{ED78D4FE-A2FC-4967-B28E-41E0F1147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7713" y="2986088"/>
            <a:ext cx="431800" cy="354012"/>
          </a:xfrm>
          <a:prstGeom prst="rect">
            <a:avLst/>
          </a:prstGeom>
          <a:solidFill>
            <a:srgbClr val="00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65</a:t>
            </a:r>
          </a:p>
        </p:txBody>
      </p:sp>
      <p:sp>
        <p:nvSpPr>
          <p:cNvPr id="11345" name="Rectangle 81">
            <a:extLst>
              <a:ext uri="{FF2B5EF4-FFF2-40B4-BE49-F238E27FC236}">
                <a16:creationId xmlns:a16="http://schemas.microsoft.com/office/drawing/2014/main" id="{FF840B3D-B7CA-4616-8892-A5809A01FF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913" y="2986088"/>
            <a:ext cx="431800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11346" name="Rectangle 82">
            <a:extLst>
              <a:ext uri="{FF2B5EF4-FFF2-40B4-BE49-F238E27FC236}">
                <a16:creationId xmlns:a16="http://schemas.microsoft.com/office/drawing/2014/main" id="{AF53A3DD-1AEB-41B4-BAB5-E403132B67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4113" y="2986088"/>
            <a:ext cx="431800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15</a:t>
            </a:r>
          </a:p>
        </p:txBody>
      </p:sp>
      <p:sp>
        <p:nvSpPr>
          <p:cNvPr id="11347" name="Rectangle 83">
            <a:extLst>
              <a:ext uri="{FF2B5EF4-FFF2-40B4-BE49-F238E27FC236}">
                <a16:creationId xmlns:a16="http://schemas.microsoft.com/office/drawing/2014/main" id="{6C2E7E4E-C355-4CE0-84E7-72A77202C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0725" y="2986088"/>
            <a:ext cx="433388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48</a:t>
            </a:r>
          </a:p>
        </p:txBody>
      </p:sp>
      <p:sp>
        <p:nvSpPr>
          <p:cNvPr id="11348" name="Rectangle 84">
            <a:extLst>
              <a:ext uri="{FF2B5EF4-FFF2-40B4-BE49-F238E27FC236}">
                <a16:creationId xmlns:a16="http://schemas.microsoft.com/office/drawing/2014/main" id="{F32F3032-B53F-4712-A127-4FBED04B2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8925" y="2986088"/>
            <a:ext cx="431800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31</a:t>
            </a:r>
          </a:p>
        </p:txBody>
      </p:sp>
      <p:sp>
        <p:nvSpPr>
          <p:cNvPr id="11349" name="Rectangle 85">
            <a:extLst>
              <a:ext uri="{FF2B5EF4-FFF2-40B4-BE49-F238E27FC236}">
                <a16:creationId xmlns:a16="http://schemas.microsoft.com/office/drawing/2014/main" id="{7BDD6ADA-AF3B-4B84-9810-0C2A7D323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125" y="2986088"/>
            <a:ext cx="431800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8</a:t>
            </a:r>
          </a:p>
        </p:txBody>
      </p:sp>
      <p:sp>
        <p:nvSpPr>
          <p:cNvPr id="296022" name="Line 86">
            <a:extLst>
              <a:ext uri="{FF2B5EF4-FFF2-40B4-BE49-F238E27FC236}">
                <a16:creationId xmlns:a16="http://schemas.microsoft.com/office/drawing/2014/main" id="{67A5859B-A816-4484-A3FE-2FAC1D45D67F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7125" y="2986088"/>
            <a:ext cx="4322763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023" name="Line 87">
            <a:extLst>
              <a:ext uri="{FF2B5EF4-FFF2-40B4-BE49-F238E27FC236}">
                <a16:creationId xmlns:a16="http://schemas.microsoft.com/office/drawing/2014/main" id="{0042166D-42DA-47D1-8480-AB415A0A8A9D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7125" y="3352800"/>
            <a:ext cx="4322763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024" name="Line 88">
            <a:extLst>
              <a:ext uri="{FF2B5EF4-FFF2-40B4-BE49-F238E27FC236}">
                <a16:creationId xmlns:a16="http://schemas.microsoft.com/office/drawing/2014/main" id="{CBA525F8-8DB2-44E8-9654-996DF3C714F8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7125" y="2986088"/>
            <a:ext cx="0" cy="354012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025" name="Line 89">
            <a:extLst>
              <a:ext uri="{FF2B5EF4-FFF2-40B4-BE49-F238E27FC236}">
                <a16:creationId xmlns:a16="http://schemas.microsoft.com/office/drawing/2014/main" id="{7434B6FD-F155-445A-BFBB-7FD83C3AB4F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58925" y="2986088"/>
            <a:ext cx="0" cy="354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026" name="Line 90">
            <a:extLst>
              <a:ext uri="{FF2B5EF4-FFF2-40B4-BE49-F238E27FC236}">
                <a16:creationId xmlns:a16="http://schemas.microsoft.com/office/drawing/2014/main" id="{728C870C-966C-4CFA-B2F5-2D9C49978A73}"/>
              </a:ext>
            </a:extLst>
          </p:cNvPr>
          <p:cNvSpPr>
            <a:spLocks noChangeShapeType="1"/>
          </p:cNvSpPr>
          <p:nvPr/>
        </p:nvSpPr>
        <p:spPr bwMode="auto">
          <a:xfrm>
            <a:off x="1990725" y="2986088"/>
            <a:ext cx="0" cy="354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027" name="Line 91">
            <a:extLst>
              <a:ext uri="{FF2B5EF4-FFF2-40B4-BE49-F238E27FC236}">
                <a16:creationId xmlns:a16="http://schemas.microsoft.com/office/drawing/2014/main" id="{C20E9B4A-136D-4629-A2D9-BEDE52D9FD82}"/>
              </a:ext>
            </a:extLst>
          </p:cNvPr>
          <p:cNvSpPr>
            <a:spLocks noChangeShapeType="1"/>
          </p:cNvSpPr>
          <p:nvPr/>
        </p:nvSpPr>
        <p:spPr bwMode="auto">
          <a:xfrm>
            <a:off x="2424113" y="2986088"/>
            <a:ext cx="0" cy="354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028" name="Line 92">
            <a:extLst>
              <a:ext uri="{FF2B5EF4-FFF2-40B4-BE49-F238E27FC236}">
                <a16:creationId xmlns:a16="http://schemas.microsoft.com/office/drawing/2014/main" id="{97547C7F-CF16-46E4-83D5-25C4AFD17718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5913" y="2986088"/>
            <a:ext cx="0" cy="354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029" name="Line 93">
            <a:extLst>
              <a:ext uri="{FF2B5EF4-FFF2-40B4-BE49-F238E27FC236}">
                <a16:creationId xmlns:a16="http://schemas.microsoft.com/office/drawing/2014/main" id="{33BC2B85-3B2E-4A10-8EA8-100150C773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287713" y="2986088"/>
            <a:ext cx="0" cy="354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030" name="Line 94">
            <a:extLst>
              <a:ext uri="{FF2B5EF4-FFF2-40B4-BE49-F238E27FC236}">
                <a16:creationId xmlns:a16="http://schemas.microsoft.com/office/drawing/2014/main" id="{61A7DFC9-1F47-4659-B8B6-4244FFE00AC6}"/>
              </a:ext>
            </a:extLst>
          </p:cNvPr>
          <p:cNvSpPr>
            <a:spLocks noChangeShapeType="1"/>
          </p:cNvSpPr>
          <p:nvPr/>
        </p:nvSpPr>
        <p:spPr bwMode="auto">
          <a:xfrm>
            <a:off x="3719513" y="2986088"/>
            <a:ext cx="0" cy="354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031" name="Line 95">
            <a:extLst>
              <a:ext uri="{FF2B5EF4-FFF2-40B4-BE49-F238E27FC236}">
                <a16:creationId xmlns:a16="http://schemas.microsoft.com/office/drawing/2014/main" id="{CB632A13-29FD-492C-BD40-FD10B576516F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2900" y="2986088"/>
            <a:ext cx="0" cy="354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032" name="Line 96">
            <a:extLst>
              <a:ext uri="{FF2B5EF4-FFF2-40B4-BE49-F238E27FC236}">
                <a16:creationId xmlns:a16="http://schemas.microsoft.com/office/drawing/2014/main" id="{05C19106-88F1-4CF9-877B-D7EB5DE91DC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84700" y="2986088"/>
            <a:ext cx="0" cy="354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033" name="Line 97">
            <a:extLst>
              <a:ext uri="{FF2B5EF4-FFF2-40B4-BE49-F238E27FC236}">
                <a16:creationId xmlns:a16="http://schemas.microsoft.com/office/drawing/2014/main" id="{39316496-1D55-42F4-8354-C5C684230DE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6500" y="2986088"/>
            <a:ext cx="0" cy="354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034" name="Line 98">
            <a:extLst>
              <a:ext uri="{FF2B5EF4-FFF2-40B4-BE49-F238E27FC236}">
                <a16:creationId xmlns:a16="http://schemas.microsoft.com/office/drawing/2014/main" id="{0A8AC27D-7755-4AFB-B5D6-0DDEBE28BCCF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9888" y="2986088"/>
            <a:ext cx="0" cy="354012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035" name="Text Box 99">
            <a:extLst>
              <a:ext uri="{FF2B5EF4-FFF2-40B4-BE49-F238E27FC236}">
                <a16:creationId xmlns:a16="http://schemas.microsoft.com/office/drawing/2014/main" id="{ECFCAF6B-065F-4A94-B794-7C2BF3DE1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275" y="2657475"/>
            <a:ext cx="387798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i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맨 오른쪽 수를 제외한 나머지에서 가장 큰 수를 찾는다 </a:t>
            </a:r>
            <a:r>
              <a:rPr lang="en-US" altLang="ko-KR" sz="1200" i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(65)</a:t>
            </a:r>
          </a:p>
        </p:txBody>
      </p:sp>
      <p:sp>
        <p:nvSpPr>
          <p:cNvPr id="296036" name="Freeform 100">
            <a:extLst>
              <a:ext uri="{FF2B5EF4-FFF2-40B4-BE49-F238E27FC236}">
                <a16:creationId xmlns:a16="http://schemas.microsoft.com/office/drawing/2014/main" id="{E9B2B95C-2C05-438F-81DB-901BD25271AB}"/>
              </a:ext>
            </a:extLst>
          </p:cNvPr>
          <p:cNvSpPr>
            <a:spLocks/>
          </p:cNvSpPr>
          <p:nvPr/>
        </p:nvSpPr>
        <p:spPr bwMode="auto">
          <a:xfrm>
            <a:off x="2640013" y="2024063"/>
            <a:ext cx="2547937" cy="171450"/>
          </a:xfrm>
          <a:custGeom>
            <a:avLst/>
            <a:gdLst>
              <a:gd name="T0" fmla="*/ 0 w 2336"/>
              <a:gd name="T1" fmla="*/ 328 h 328"/>
              <a:gd name="T2" fmla="*/ 1136 w 2336"/>
              <a:gd name="T3" fmla="*/ 0 h 328"/>
              <a:gd name="T4" fmla="*/ 2336 w 2336"/>
              <a:gd name="T5" fmla="*/ 328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36" h="328">
                <a:moveTo>
                  <a:pt x="0" y="328"/>
                </a:moveTo>
                <a:cubicBezTo>
                  <a:pt x="373" y="164"/>
                  <a:pt x="747" y="0"/>
                  <a:pt x="1136" y="0"/>
                </a:cubicBezTo>
                <a:cubicBezTo>
                  <a:pt x="1525" y="0"/>
                  <a:pt x="1930" y="164"/>
                  <a:pt x="2336" y="328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365" name="Rectangle 101">
            <a:extLst>
              <a:ext uri="{FF2B5EF4-FFF2-40B4-BE49-F238E27FC236}">
                <a16:creationId xmlns:a16="http://schemas.microsoft.com/office/drawing/2014/main" id="{A3726A90-55D2-434C-9C83-30FA09AF3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3735388"/>
            <a:ext cx="433388" cy="3540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solidFill>
                  <a:schemeClr val="bg1"/>
                </a:solidFill>
                <a:ea typeface="굴림" panose="020B0600000101010101" pitchFamily="50" charset="-127"/>
              </a:rPr>
              <a:t>73</a:t>
            </a:r>
          </a:p>
        </p:txBody>
      </p:sp>
      <p:sp>
        <p:nvSpPr>
          <p:cNvPr id="11366" name="Rectangle 102">
            <a:extLst>
              <a:ext uri="{FF2B5EF4-FFF2-40B4-BE49-F238E27FC236}">
                <a16:creationId xmlns:a16="http://schemas.microsoft.com/office/drawing/2014/main" id="{E9B208EF-DC2B-4946-9F58-020AADB9B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4700" y="3735388"/>
            <a:ext cx="431800" cy="354012"/>
          </a:xfrm>
          <a:prstGeom prst="rect">
            <a:avLst/>
          </a:prstGeom>
          <a:solidFill>
            <a:srgbClr val="00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65</a:t>
            </a:r>
            <a:endParaRPr lang="ko-KR" altLang="en-US" sz="1400" i="0">
              <a:ea typeface="굴림" panose="020B0600000101010101" pitchFamily="50" charset="-127"/>
            </a:endParaRPr>
          </a:p>
        </p:txBody>
      </p:sp>
      <p:sp>
        <p:nvSpPr>
          <p:cNvPr id="11367" name="Rectangle 103">
            <a:extLst>
              <a:ext uri="{FF2B5EF4-FFF2-40B4-BE49-F238E27FC236}">
                <a16:creationId xmlns:a16="http://schemas.microsoft.com/office/drawing/2014/main" id="{CF5F818F-A0FC-4C47-86E8-2B34F970BD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900" y="3735388"/>
            <a:ext cx="431800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29</a:t>
            </a:r>
            <a:endParaRPr lang="ko-KR" altLang="en-US" sz="1400" i="0">
              <a:ea typeface="굴림" panose="020B0600000101010101" pitchFamily="50" charset="-127"/>
            </a:endParaRPr>
          </a:p>
        </p:txBody>
      </p:sp>
      <p:sp>
        <p:nvSpPr>
          <p:cNvPr id="11368" name="Rectangle 104">
            <a:extLst>
              <a:ext uri="{FF2B5EF4-FFF2-40B4-BE49-F238E27FC236}">
                <a16:creationId xmlns:a16="http://schemas.microsoft.com/office/drawing/2014/main" id="{B17340EE-ECAD-45D9-A33D-6B2E8E85F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3735388"/>
            <a:ext cx="433387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20</a:t>
            </a:r>
          </a:p>
        </p:txBody>
      </p:sp>
      <p:sp>
        <p:nvSpPr>
          <p:cNvPr id="11369" name="Rectangle 105">
            <a:extLst>
              <a:ext uri="{FF2B5EF4-FFF2-40B4-BE49-F238E27FC236}">
                <a16:creationId xmlns:a16="http://schemas.microsoft.com/office/drawing/2014/main" id="{9E4AB13B-96EF-4C13-91B1-31800BA2A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7713" y="3735388"/>
            <a:ext cx="431800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11</a:t>
            </a:r>
          </a:p>
        </p:txBody>
      </p:sp>
      <p:sp>
        <p:nvSpPr>
          <p:cNvPr id="11370" name="Rectangle 106">
            <a:extLst>
              <a:ext uri="{FF2B5EF4-FFF2-40B4-BE49-F238E27FC236}">
                <a16:creationId xmlns:a16="http://schemas.microsoft.com/office/drawing/2014/main" id="{7475B9DF-5A05-4E3C-ACF4-B86D749101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913" y="3735388"/>
            <a:ext cx="431800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11371" name="Rectangle 107">
            <a:extLst>
              <a:ext uri="{FF2B5EF4-FFF2-40B4-BE49-F238E27FC236}">
                <a16:creationId xmlns:a16="http://schemas.microsoft.com/office/drawing/2014/main" id="{510DACAC-BFA8-423C-9BEE-E02175327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4113" y="3735388"/>
            <a:ext cx="431800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15</a:t>
            </a:r>
          </a:p>
        </p:txBody>
      </p:sp>
      <p:sp>
        <p:nvSpPr>
          <p:cNvPr id="11372" name="Rectangle 108">
            <a:extLst>
              <a:ext uri="{FF2B5EF4-FFF2-40B4-BE49-F238E27FC236}">
                <a16:creationId xmlns:a16="http://schemas.microsoft.com/office/drawing/2014/main" id="{FD7E1A3C-2151-4285-82D4-31A1C5D52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0725" y="3735388"/>
            <a:ext cx="433388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48</a:t>
            </a:r>
          </a:p>
        </p:txBody>
      </p:sp>
      <p:sp>
        <p:nvSpPr>
          <p:cNvPr id="11373" name="Rectangle 109">
            <a:extLst>
              <a:ext uri="{FF2B5EF4-FFF2-40B4-BE49-F238E27FC236}">
                <a16:creationId xmlns:a16="http://schemas.microsoft.com/office/drawing/2014/main" id="{0F48C0F7-221F-4809-A06A-4EA4AAAA3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8925" y="3735388"/>
            <a:ext cx="431800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31</a:t>
            </a:r>
          </a:p>
        </p:txBody>
      </p:sp>
      <p:sp>
        <p:nvSpPr>
          <p:cNvPr id="11374" name="Rectangle 110">
            <a:extLst>
              <a:ext uri="{FF2B5EF4-FFF2-40B4-BE49-F238E27FC236}">
                <a16:creationId xmlns:a16="http://schemas.microsoft.com/office/drawing/2014/main" id="{4A9DC291-210F-4EF9-82EE-18FF97875C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125" y="3735388"/>
            <a:ext cx="431800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8</a:t>
            </a:r>
          </a:p>
        </p:txBody>
      </p:sp>
      <p:sp>
        <p:nvSpPr>
          <p:cNvPr id="296047" name="Line 111">
            <a:extLst>
              <a:ext uri="{FF2B5EF4-FFF2-40B4-BE49-F238E27FC236}">
                <a16:creationId xmlns:a16="http://schemas.microsoft.com/office/drawing/2014/main" id="{2D13891E-4D40-49B3-B6B2-D878A327ECC9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7125" y="3735388"/>
            <a:ext cx="4322763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048" name="Line 112">
            <a:extLst>
              <a:ext uri="{FF2B5EF4-FFF2-40B4-BE49-F238E27FC236}">
                <a16:creationId xmlns:a16="http://schemas.microsoft.com/office/drawing/2014/main" id="{3C1D1018-445A-4475-87E5-18992A21D181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7125" y="4089400"/>
            <a:ext cx="4322763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049" name="Line 113">
            <a:extLst>
              <a:ext uri="{FF2B5EF4-FFF2-40B4-BE49-F238E27FC236}">
                <a16:creationId xmlns:a16="http://schemas.microsoft.com/office/drawing/2014/main" id="{2EB1D458-36B6-4F61-93A7-9B31C0D3A214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7125" y="3735388"/>
            <a:ext cx="0" cy="354012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050" name="Line 114">
            <a:extLst>
              <a:ext uri="{FF2B5EF4-FFF2-40B4-BE49-F238E27FC236}">
                <a16:creationId xmlns:a16="http://schemas.microsoft.com/office/drawing/2014/main" id="{F1C171BF-9C67-4DF0-A298-D7BA9B5D1072}"/>
              </a:ext>
            </a:extLst>
          </p:cNvPr>
          <p:cNvSpPr>
            <a:spLocks noChangeShapeType="1"/>
          </p:cNvSpPr>
          <p:nvPr/>
        </p:nvSpPr>
        <p:spPr bwMode="auto">
          <a:xfrm>
            <a:off x="1558925" y="3735388"/>
            <a:ext cx="0" cy="354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051" name="Line 115">
            <a:extLst>
              <a:ext uri="{FF2B5EF4-FFF2-40B4-BE49-F238E27FC236}">
                <a16:creationId xmlns:a16="http://schemas.microsoft.com/office/drawing/2014/main" id="{61E07B8F-F1BF-4757-8B2D-C380F18F2AFA}"/>
              </a:ext>
            </a:extLst>
          </p:cNvPr>
          <p:cNvSpPr>
            <a:spLocks noChangeShapeType="1"/>
          </p:cNvSpPr>
          <p:nvPr/>
        </p:nvSpPr>
        <p:spPr bwMode="auto">
          <a:xfrm>
            <a:off x="1990725" y="3735388"/>
            <a:ext cx="0" cy="354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052" name="Line 116">
            <a:extLst>
              <a:ext uri="{FF2B5EF4-FFF2-40B4-BE49-F238E27FC236}">
                <a16:creationId xmlns:a16="http://schemas.microsoft.com/office/drawing/2014/main" id="{BFFEC1EA-DAFB-4D63-B44F-F78C681CA7CA}"/>
              </a:ext>
            </a:extLst>
          </p:cNvPr>
          <p:cNvSpPr>
            <a:spLocks noChangeShapeType="1"/>
          </p:cNvSpPr>
          <p:nvPr/>
        </p:nvSpPr>
        <p:spPr bwMode="auto">
          <a:xfrm>
            <a:off x="2424113" y="3735388"/>
            <a:ext cx="0" cy="354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053" name="Line 117">
            <a:extLst>
              <a:ext uri="{FF2B5EF4-FFF2-40B4-BE49-F238E27FC236}">
                <a16:creationId xmlns:a16="http://schemas.microsoft.com/office/drawing/2014/main" id="{DE42445F-8E3F-407C-81BB-6BC7D315C8DD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5913" y="3735388"/>
            <a:ext cx="0" cy="354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054" name="Line 118">
            <a:extLst>
              <a:ext uri="{FF2B5EF4-FFF2-40B4-BE49-F238E27FC236}">
                <a16:creationId xmlns:a16="http://schemas.microsoft.com/office/drawing/2014/main" id="{897370D3-E2D8-4484-BF02-09862CC09605}"/>
              </a:ext>
            </a:extLst>
          </p:cNvPr>
          <p:cNvSpPr>
            <a:spLocks noChangeShapeType="1"/>
          </p:cNvSpPr>
          <p:nvPr/>
        </p:nvSpPr>
        <p:spPr bwMode="auto">
          <a:xfrm>
            <a:off x="3287713" y="3735388"/>
            <a:ext cx="0" cy="354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055" name="Line 119">
            <a:extLst>
              <a:ext uri="{FF2B5EF4-FFF2-40B4-BE49-F238E27FC236}">
                <a16:creationId xmlns:a16="http://schemas.microsoft.com/office/drawing/2014/main" id="{D2863E9A-F828-40C3-B5D5-000086521C6B}"/>
              </a:ext>
            </a:extLst>
          </p:cNvPr>
          <p:cNvSpPr>
            <a:spLocks noChangeShapeType="1"/>
          </p:cNvSpPr>
          <p:nvPr/>
        </p:nvSpPr>
        <p:spPr bwMode="auto">
          <a:xfrm>
            <a:off x="3719513" y="3735388"/>
            <a:ext cx="0" cy="354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056" name="Line 120">
            <a:extLst>
              <a:ext uri="{FF2B5EF4-FFF2-40B4-BE49-F238E27FC236}">
                <a16:creationId xmlns:a16="http://schemas.microsoft.com/office/drawing/2014/main" id="{735EE17E-1FAA-4F74-81B5-52CBBFD92F79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2900" y="3735388"/>
            <a:ext cx="0" cy="354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057" name="Line 121">
            <a:extLst>
              <a:ext uri="{FF2B5EF4-FFF2-40B4-BE49-F238E27FC236}">
                <a16:creationId xmlns:a16="http://schemas.microsoft.com/office/drawing/2014/main" id="{FBD845D1-3F65-402C-B5D6-5D84DEAF421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84700" y="3735388"/>
            <a:ext cx="0" cy="354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058" name="Line 122">
            <a:extLst>
              <a:ext uri="{FF2B5EF4-FFF2-40B4-BE49-F238E27FC236}">
                <a16:creationId xmlns:a16="http://schemas.microsoft.com/office/drawing/2014/main" id="{48337815-1C9F-4D46-9A71-FA51BDD5254E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6500" y="3735388"/>
            <a:ext cx="0" cy="354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059" name="Line 123">
            <a:extLst>
              <a:ext uri="{FF2B5EF4-FFF2-40B4-BE49-F238E27FC236}">
                <a16:creationId xmlns:a16="http://schemas.microsoft.com/office/drawing/2014/main" id="{E29C0FDF-9876-441E-9D3B-7FC69D9FE217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9888" y="3735388"/>
            <a:ext cx="0" cy="354012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060" name="Text Box 124">
            <a:extLst>
              <a:ext uri="{FF2B5EF4-FFF2-40B4-BE49-F238E27FC236}">
                <a16:creationId xmlns:a16="http://schemas.microsoft.com/office/drawing/2014/main" id="{F298C5E9-0C3B-4912-AEAD-58A8CBEDCE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275" y="3406775"/>
            <a:ext cx="249619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i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65</a:t>
            </a:r>
            <a:r>
              <a:rPr lang="ko-KR" altLang="en-US" sz="1200" i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를 맨 오른쪽 수</a:t>
            </a:r>
            <a:r>
              <a:rPr lang="en-US" altLang="ko-KR" sz="1200" i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(11)</a:t>
            </a:r>
            <a:r>
              <a:rPr lang="ko-KR" altLang="en-US" sz="1200" i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와 자리 바꾼다</a:t>
            </a:r>
          </a:p>
        </p:txBody>
      </p:sp>
      <p:sp>
        <p:nvSpPr>
          <p:cNvPr id="296061" name="Freeform 125">
            <a:extLst>
              <a:ext uri="{FF2B5EF4-FFF2-40B4-BE49-F238E27FC236}">
                <a16:creationId xmlns:a16="http://schemas.microsoft.com/office/drawing/2014/main" id="{77724649-EF4C-4C68-95FB-BFBC5BE74D9D}"/>
              </a:ext>
            </a:extLst>
          </p:cNvPr>
          <p:cNvSpPr>
            <a:spLocks/>
          </p:cNvSpPr>
          <p:nvPr/>
        </p:nvSpPr>
        <p:spPr bwMode="auto">
          <a:xfrm>
            <a:off x="3478213" y="3484563"/>
            <a:ext cx="1303337" cy="196850"/>
          </a:xfrm>
          <a:custGeom>
            <a:avLst/>
            <a:gdLst>
              <a:gd name="T0" fmla="*/ 0 w 2336"/>
              <a:gd name="T1" fmla="*/ 328 h 328"/>
              <a:gd name="T2" fmla="*/ 1136 w 2336"/>
              <a:gd name="T3" fmla="*/ 0 h 328"/>
              <a:gd name="T4" fmla="*/ 2336 w 2336"/>
              <a:gd name="T5" fmla="*/ 328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36" h="328">
                <a:moveTo>
                  <a:pt x="0" y="328"/>
                </a:moveTo>
                <a:cubicBezTo>
                  <a:pt x="373" y="164"/>
                  <a:pt x="747" y="0"/>
                  <a:pt x="1136" y="0"/>
                </a:cubicBezTo>
                <a:cubicBezTo>
                  <a:pt x="1525" y="0"/>
                  <a:pt x="1930" y="164"/>
                  <a:pt x="2336" y="328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390" name="Rectangle 126">
            <a:extLst>
              <a:ext uri="{FF2B5EF4-FFF2-40B4-BE49-F238E27FC236}">
                <a16:creationId xmlns:a16="http://schemas.microsoft.com/office/drawing/2014/main" id="{B48A9A8E-1842-4330-89EE-E32E9B47D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4497388"/>
            <a:ext cx="433388" cy="3540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solidFill>
                  <a:schemeClr val="bg1"/>
                </a:solidFill>
                <a:ea typeface="굴림" panose="020B0600000101010101" pitchFamily="50" charset="-127"/>
              </a:rPr>
              <a:t>73</a:t>
            </a:r>
          </a:p>
        </p:txBody>
      </p:sp>
      <p:sp>
        <p:nvSpPr>
          <p:cNvPr id="11391" name="Rectangle 127">
            <a:extLst>
              <a:ext uri="{FF2B5EF4-FFF2-40B4-BE49-F238E27FC236}">
                <a16:creationId xmlns:a16="http://schemas.microsoft.com/office/drawing/2014/main" id="{ABCE4EE5-F19D-46C8-AC4C-40D8861CB9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4700" y="4497388"/>
            <a:ext cx="431800" cy="3540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solidFill>
                  <a:schemeClr val="bg1"/>
                </a:solidFill>
                <a:ea typeface="굴림" panose="020B0600000101010101" pitchFamily="50" charset="-127"/>
              </a:rPr>
              <a:t>65</a:t>
            </a:r>
            <a:endParaRPr lang="ko-KR" altLang="en-US" sz="1400" i="0">
              <a:solidFill>
                <a:schemeClr val="bg1"/>
              </a:solidFill>
              <a:ea typeface="굴림" panose="020B0600000101010101" pitchFamily="50" charset="-127"/>
            </a:endParaRPr>
          </a:p>
        </p:txBody>
      </p:sp>
      <p:sp>
        <p:nvSpPr>
          <p:cNvPr id="11392" name="Rectangle 128">
            <a:extLst>
              <a:ext uri="{FF2B5EF4-FFF2-40B4-BE49-F238E27FC236}">
                <a16:creationId xmlns:a16="http://schemas.microsoft.com/office/drawing/2014/main" id="{C487188D-CCF2-44E1-8B48-7E196256F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900" y="4497388"/>
            <a:ext cx="431800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29</a:t>
            </a:r>
            <a:endParaRPr lang="ko-KR" altLang="en-US" sz="1400" i="0">
              <a:ea typeface="굴림" panose="020B0600000101010101" pitchFamily="50" charset="-127"/>
            </a:endParaRPr>
          </a:p>
        </p:txBody>
      </p:sp>
      <p:sp>
        <p:nvSpPr>
          <p:cNvPr id="11393" name="Rectangle 129">
            <a:extLst>
              <a:ext uri="{FF2B5EF4-FFF2-40B4-BE49-F238E27FC236}">
                <a16:creationId xmlns:a16="http://schemas.microsoft.com/office/drawing/2014/main" id="{1EC0F2B4-31A4-4B51-AEE2-913CB923C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4497388"/>
            <a:ext cx="433387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20</a:t>
            </a:r>
          </a:p>
        </p:txBody>
      </p:sp>
      <p:sp>
        <p:nvSpPr>
          <p:cNvPr id="11394" name="Rectangle 130">
            <a:extLst>
              <a:ext uri="{FF2B5EF4-FFF2-40B4-BE49-F238E27FC236}">
                <a16:creationId xmlns:a16="http://schemas.microsoft.com/office/drawing/2014/main" id="{711AAFAF-100F-41B9-A415-3E3A557288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7713" y="4497388"/>
            <a:ext cx="431800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11</a:t>
            </a:r>
          </a:p>
        </p:txBody>
      </p:sp>
      <p:sp>
        <p:nvSpPr>
          <p:cNvPr id="11395" name="Rectangle 131">
            <a:extLst>
              <a:ext uri="{FF2B5EF4-FFF2-40B4-BE49-F238E27FC236}">
                <a16:creationId xmlns:a16="http://schemas.microsoft.com/office/drawing/2014/main" id="{8EB8230A-79AD-4DEB-9689-FBB17AAE4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913" y="4497388"/>
            <a:ext cx="431800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11396" name="Rectangle 132">
            <a:extLst>
              <a:ext uri="{FF2B5EF4-FFF2-40B4-BE49-F238E27FC236}">
                <a16:creationId xmlns:a16="http://schemas.microsoft.com/office/drawing/2014/main" id="{4E6C33DF-6237-49AE-83FE-53F49791B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4113" y="4497388"/>
            <a:ext cx="431800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15</a:t>
            </a:r>
          </a:p>
        </p:txBody>
      </p:sp>
      <p:sp>
        <p:nvSpPr>
          <p:cNvPr id="11397" name="Rectangle 133">
            <a:extLst>
              <a:ext uri="{FF2B5EF4-FFF2-40B4-BE49-F238E27FC236}">
                <a16:creationId xmlns:a16="http://schemas.microsoft.com/office/drawing/2014/main" id="{EDE74B4D-2153-40D7-8191-39BFC52AA0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0725" y="4497388"/>
            <a:ext cx="433388" cy="354012"/>
          </a:xfrm>
          <a:prstGeom prst="rect">
            <a:avLst/>
          </a:prstGeom>
          <a:solidFill>
            <a:srgbClr val="00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48</a:t>
            </a:r>
          </a:p>
        </p:txBody>
      </p:sp>
      <p:sp>
        <p:nvSpPr>
          <p:cNvPr id="11398" name="Rectangle 134">
            <a:extLst>
              <a:ext uri="{FF2B5EF4-FFF2-40B4-BE49-F238E27FC236}">
                <a16:creationId xmlns:a16="http://schemas.microsoft.com/office/drawing/2014/main" id="{58AC9340-8429-4A9C-A675-7C8B555B6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8925" y="4497388"/>
            <a:ext cx="431800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31</a:t>
            </a:r>
          </a:p>
        </p:txBody>
      </p:sp>
      <p:sp>
        <p:nvSpPr>
          <p:cNvPr id="11399" name="Rectangle 135">
            <a:extLst>
              <a:ext uri="{FF2B5EF4-FFF2-40B4-BE49-F238E27FC236}">
                <a16:creationId xmlns:a16="http://schemas.microsoft.com/office/drawing/2014/main" id="{B6A43C05-A537-4479-AFBD-74F6E45AC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125" y="4497388"/>
            <a:ext cx="431800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8</a:t>
            </a:r>
          </a:p>
        </p:txBody>
      </p:sp>
      <p:sp>
        <p:nvSpPr>
          <p:cNvPr id="296072" name="Line 136">
            <a:extLst>
              <a:ext uri="{FF2B5EF4-FFF2-40B4-BE49-F238E27FC236}">
                <a16:creationId xmlns:a16="http://schemas.microsoft.com/office/drawing/2014/main" id="{892C1844-6C51-43CA-BA83-8D6182833D9F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7125" y="4497388"/>
            <a:ext cx="4322763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073" name="Line 137">
            <a:extLst>
              <a:ext uri="{FF2B5EF4-FFF2-40B4-BE49-F238E27FC236}">
                <a16:creationId xmlns:a16="http://schemas.microsoft.com/office/drawing/2014/main" id="{A40674C3-0BBF-4E8B-B1CB-29E9D4501EA2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7125" y="4851400"/>
            <a:ext cx="4322763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074" name="Line 138">
            <a:extLst>
              <a:ext uri="{FF2B5EF4-FFF2-40B4-BE49-F238E27FC236}">
                <a16:creationId xmlns:a16="http://schemas.microsoft.com/office/drawing/2014/main" id="{B8F67DF8-0A3A-413A-80B3-D14EF91FC566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7125" y="4497388"/>
            <a:ext cx="0" cy="354012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075" name="Line 139">
            <a:extLst>
              <a:ext uri="{FF2B5EF4-FFF2-40B4-BE49-F238E27FC236}">
                <a16:creationId xmlns:a16="http://schemas.microsoft.com/office/drawing/2014/main" id="{9D475ADC-CB53-45AD-A21B-698E9D4B3F42}"/>
              </a:ext>
            </a:extLst>
          </p:cNvPr>
          <p:cNvSpPr>
            <a:spLocks noChangeShapeType="1"/>
          </p:cNvSpPr>
          <p:nvPr/>
        </p:nvSpPr>
        <p:spPr bwMode="auto">
          <a:xfrm>
            <a:off x="1558925" y="4497388"/>
            <a:ext cx="0" cy="354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076" name="Line 140">
            <a:extLst>
              <a:ext uri="{FF2B5EF4-FFF2-40B4-BE49-F238E27FC236}">
                <a16:creationId xmlns:a16="http://schemas.microsoft.com/office/drawing/2014/main" id="{0B913B4A-A18C-4265-B6BC-DC91A82820D5}"/>
              </a:ext>
            </a:extLst>
          </p:cNvPr>
          <p:cNvSpPr>
            <a:spLocks noChangeShapeType="1"/>
          </p:cNvSpPr>
          <p:nvPr/>
        </p:nvSpPr>
        <p:spPr bwMode="auto">
          <a:xfrm>
            <a:off x="1990725" y="4497388"/>
            <a:ext cx="0" cy="354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077" name="Line 141">
            <a:extLst>
              <a:ext uri="{FF2B5EF4-FFF2-40B4-BE49-F238E27FC236}">
                <a16:creationId xmlns:a16="http://schemas.microsoft.com/office/drawing/2014/main" id="{A01193F6-D2DA-4F85-BBCA-4805E25A67E4}"/>
              </a:ext>
            </a:extLst>
          </p:cNvPr>
          <p:cNvSpPr>
            <a:spLocks noChangeShapeType="1"/>
          </p:cNvSpPr>
          <p:nvPr/>
        </p:nvSpPr>
        <p:spPr bwMode="auto">
          <a:xfrm>
            <a:off x="2424113" y="4497388"/>
            <a:ext cx="0" cy="354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078" name="Line 142">
            <a:extLst>
              <a:ext uri="{FF2B5EF4-FFF2-40B4-BE49-F238E27FC236}">
                <a16:creationId xmlns:a16="http://schemas.microsoft.com/office/drawing/2014/main" id="{14C9B284-5462-4F31-B432-00102ACA4965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5913" y="4497388"/>
            <a:ext cx="0" cy="354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079" name="Line 143">
            <a:extLst>
              <a:ext uri="{FF2B5EF4-FFF2-40B4-BE49-F238E27FC236}">
                <a16:creationId xmlns:a16="http://schemas.microsoft.com/office/drawing/2014/main" id="{82EC4F72-E97A-470E-A7E1-7AF99A3371FD}"/>
              </a:ext>
            </a:extLst>
          </p:cNvPr>
          <p:cNvSpPr>
            <a:spLocks noChangeShapeType="1"/>
          </p:cNvSpPr>
          <p:nvPr/>
        </p:nvSpPr>
        <p:spPr bwMode="auto">
          <a:xfrm>
            <a:off x="3287713" y="4497388"/>
            <a:ext cx="0" cy="354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080" name="Line 144">
            <a:extLst>
              <a:ext uri="{FF2B5EF4-FFF2-40B4-BE49-F238E27FC236}">
                <a16:creationId xmlns:a16="http://schemas.microsoft.com/office/drawing/2014/main" id="{011DB6E6-C837-4A08-B50B-CA150BAEDAF5}"/>
              </a:ext>
            </a:extLst>
          </p:cNvPr>
          <p:cNvSpPr>
            <a:spLocks noChangeShapeType="1"/>
          </p:cNvSpPr>
          <p:nvPr/>
        </p:nvSpPr>
        <p:spPr bwMode="auto">
          <a:xfrm>
            <a:off x="3719513" y="4497388"/>
            <a:ext cx="0" cy="354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081" name="Line 145">
            <a:extLst>
              <a:ext uri="{FF2B5EF4-FFF2-40B4-BE49-F238E27FC236}">
                <a16:creationId xmlns:a16="http://schemas.microsoft.com/office/drawing/2014/main" id="{F9175F32-B2FA-4865-814F-06B2C35A067A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2900" y="4497388"/>
            <a:ext cx="0" cy="354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082" name="Line 146">
            <a:extLst>
              <a:ext uri="{FF2B5EF4-FFF2-40B4-BE49-F238E27FC236}">
                <a16:creationId xmlns:a16="http://schemas.microsoft.com/office/drawing/2014/main" id="{35EAF130-7B27-4C61-8A8A-EBE3F7C766F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84700" y="4497388"/>
            <a:ext cx="0" cy="354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083" name="Line 147">
            <a:extLst>
              <a:ext uri="{FF2B5EF4-FFF2-40B4-BE49-F238E27FC236}">
                <a16:creationId xmlns:a16="http://schemas.microsoft.com/office/drawing/2014/main" id="{00E386FC-6C68-4BF4-B9FF-95AC55CCCF70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6500" y="4497388"/>
            <a:ext cx="0" cy="354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084" name="Line 148">
            <a:extLst>
              <a:ext uri="{FF2B5EF4-FFF2-40B4-BE49-F238E27FC236}">
                <a16:creationId xmlns:a16="http://schemas.microsoft.com/office/drawing/2014/main" id="{2DAB278F-101D-41F0-AFC3-2E74A231DE99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9888" y="4497388"/>
            <a:ext cx="0" cy="354012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085" name="Text Box 149">
            <a:extLst>
              <a:ext uri="{FF2B5EF4-FFF2-40B4-BE49-F238E27FC236}">
                <a16:creationId xmlns:a16="http://schemas.microsoft.com/office/drawing/2014/main" id="{DBCBBEE5-B5DA-49CF-8BFF-2A974DA156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275" y="4168775"/>
            <a:ext cx="405431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i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맨 오른쪽 두 수를 제외한 나머지에서 가장 큰 수를 찾는다 </a:t>
            </a:r>
            <a:r>
              <a:rPr lang="en-US" altLang="ko-KR" sz="1200" i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(48)</a:t>
            </a:r>
          </a:p>
        </p:txBody>
      </p:sp>
      <p:sp>
        <p:nvSpPr>
          <p:cNvPr id="11414" name="Rectangle 150">
            <a:extLst>
              <a:ext uri="{FF2B5EF4-FFF2-40B4-BE49-F238E27FC236}">
                <a16:creationId xmlns:a16="http://schemas.microsoft.com/office/drawing/2014/main" id="{3AAC772E-AA3C-4D86-B191-D557C07DA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6500" y="5767388"/>
            <a:ext cx="433388" cy="3540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solidFill>
                  <a:schemeClr val="bg1"/>
                </a:solidFill>
                <a:ea typeface="굴림" panose="020B0600000101010101" pitchFamily="50" charset="-127"/>
              </a:rPr>
              <a:t>73</a:t>
            </a:r>
          </a:p>
        </p:txBody>
      </p:sp>
      <p:sp>
        <p:nvSpPr>
          <p:cNvPr id="11415" name="Rectangle 151">
            <a:extLst>
              <a:ext uri="{FF2B5EF4-FFF2-40B4-BE49-F238E27FC236}">
                <a16:creationId xmlns:a16="http://schemas.microsoft.com/office/drawing/2014/main" id="{182A5569-D997-4DBD-B6E1-37E301EFE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4700" y="5767388"/>
            <a:ext cx="431800" cy="3540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solidFill>
                  <a:schemeClr val="bg1"/>
                </a:solidFill>
                <a:ea typeface="굴림" panose="020B0600000101010101" pitchFamily="50" charset="-127"/>
              </a:rPr>
              <a:t>65</a:t>
            </a:r>
            <a:endParaRPr lang="ko-KR" altLang="en-US" sz="1400" i="0">
              <a:solidFill>
                <a:schemeClr val="bg1"/>
              </a:solidFill>
              <a:ea typeface="굴림" panose="020B0600000101010101" pitchFamily="50" charset="-127"/>
            </a:endParaRPr>
          </a:p>
        </p:txBody>
      </p:sp>
      <p:sp>
        <p:nvSpPr>
          <p:cNvPr id="11416" name="Rectangle 152">
            <a:extLst>
              <a:ext uri="{FF2B5EF4-FFF2-40B4-BE49-F238E27FC236}">
                <a16:creationId xmlns:a16="http://schemas.microsoft.com/office/drawing/2014/main" id="{BC82B30E-B150-4C75-A674-1648DEF36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2900" y="5767388"/>
            <a:ext cx="431800" cy="3540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solidFill>
                  <a:schemeClr val="bg1"/>
                </a:solidFill>
                <a:ea typeface="굴림" panose="020B0600000101010101" pitchFamily="50" charset="-127"/>
              </a:rPr>
              <a:t>48</a:t>
            </a:r>
            <a:endParaRPr lang="ko-KR" altLang="en-US" sz="1400" i="0">
              <a:solidFill>
                <a:schemeClr val="bg1"/>
              </a:solidFill>
              <a:ea typeface="굴림" panose="020B0600000101010101" pitchFamily="50" charset="-127"/>
            </a:endParaRPr>
          </a:p>
        </p:txBody>
      </p:sp>
      <p:sp>
        <p:nvSpPr>
          <p:cNvPr id="11417" name="Rectangle 153">
            <a:extLst>
              <a:ext uri="{FF2B5EF4-FFF2-40B4-BE49-F238E27FC236}">
                <a16:creationId xmlns:a16="http://schemas.microsoft.com/office/drawing/2014/main" id="{75DC1B1F-F801-4A2F-8C53-8BC18A1944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5767388"/>
            <a:ext cx="433387" cy="3540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solidFill>
                  <a:schemeClr val="bg1"/>
                </a:solidFill>
                <a:ea typeface="굴림" panose="020B0600000101010101" pitchFamily="50" charset="-127"/>
              </a:rPr>
              <a:t>31</a:t>
            </a:r>
          </a:p>
        </p:txBody>
      </p:sp>
      <p:sp>
        <p:nvSpPr>
          <p:cNvPr id="11418" name="Rectangle 154">
            <a:extLst>
              <a:ext uri="{FF2B5EF4-FFF2-40B4-BE49-F238E27FC236}">
                <a16:creationId xmlns:a16="http://schemas.microsoft.com/office/drawing/2014/main" id="{CE7BCE74-934F-450E-BE6D-B738D6FC0A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7713" y="5767388"/>
            <a:ext cx="431800" cy="3540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solidFill>
                  <a:schemeClr val="bg1"/>
                </a:solidFill>
                <a:ea typeface="굴림" panose="020B0600000101010101" pitchFamily="50" charset="-127"/>
              </a:rPr>
              <a:t>29</a:t>
            </a:r>
          </a:p>
        </p:txBody>
      </p:sp>
      <p:sp>
        <p:nvSpPr>
          <p:cNvPr id="11419" name="Rectangle 155">
            <a:extLst>
              <a:ext uri="{FF2B5EF4-FFF2-40B4-BE49-F238E27FC236}">
                <a16:creationId xmlns:a16="http://schemas.microsoft.com/office/drawing/2014/main" id="{AB6818D4-13C4-45C0-959B-CB7F0AECA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913" y="5767388"/>
            <a:ext cx="431800" cy="3540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solidFill>
                  <a:schemeClr val="bg1"/>
                </a:solidFill>
                <a:ea typeface="굴림" panose="020B0600000101010101" pitchFamily="50" charset="-127"/>
              </a:rPr>
              <a:t>20</a:t>
            </a:r>
          </a:p>
        </p:txBody>
      </p:sp>
      <p:sp>
        <p:nvSpPr>
          <p:cNvPr id="11420" name="Rectangle 156">
            <a:extLst>
              <a:ext uri="{FF2B5EF4-FFF2-40B4-BE49-F238E27FC236}">
                <a16:creationId xmlns:a16="http://schemas.microsoft.com/office/drawing/2014/main" id="{D7A2BFB3-116E-4BD5-BF24-5FACC4F9F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4113" y="5767388"/>
            <a:ext cx="431800" cy="3540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solidFill>
                  <a:schemeClr val="bg1"/>
                </a:solidFill>
                <a:ea typeface="굴림" panose="020B0600000101010101" pitchFamily="50" charset="-127"/>
              </a:rPr>
              <a:t>15</a:t>
            </a:r>
          </a:p>
        </p:txBody>
      </p:sp>
      <p:sp>
        <p:nvSpPr>
          <p:cNvPr id="11421" name="Rectangle 157">
            <a:extLst>
              <a:ext uri="{FF2B5EF4-FFF2-40B4-BE49-F238E27FC236}">
                <a16:creationId xmlns:a16="http://schemas.microsoft.com/office/drawing/2014/main" id="{D58F268D-A0F9-4330-AA85-EC536FE76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0725" y="5767388"/>
            <a:ext cx="433388" cy="3540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solidFill>
                  <a:schemeClr val="bg1"/>
                </a:solidFill>
                <a:ea typeface="굴림" panose="020B0600000101010101" pitchFamily="50" charset="-127"/>
              </a:rPr>
              <a:t>11</a:t>
            </a:r>
          </a:p>
        </p:txBody>
      </p:sp>
      <p:sp>
        <p:nvSpPr>
          <p:cNvPr id="11422" name="Rectangle 158">
            <a:extLst>
              <a:ext uri="{FF2B5EF4-FFF2-40B4-BE49-F238E27FC236}">
                <a16:creationId xmlns:a16="http://schemas.microsoft.com/office/drawing/2014/main" id="{99035963-7477-44F0-8CB8-902D84E5F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8925" y="5767388"/>
            <a:ext cx="431800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11423" name="Rectangle 159">
            <a:extLst>
              <a:ext uri="{FF2B5EF4-FFF2-40B4-BE49-F238E27FC236}">
                <a16:creationId xmlns:a16="http://schemas.microsoft.com/office/drawing/2014/main" id="{4E94942D-723E-4083-97C0-DF258AA0E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125" y="5767388"/>
            <a:ext cx="431800" cy="354012"/>
          </a:xfrm>
          <a:prstGeom prst="rect">
            <a:avLst/>
          </a:prstGeom>
          <a:solidFill>
            <a:srgbClr val="00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8</a:t>
            </a:r>
          </a:p>
        </p:txBody>
      </p:sp>
      <p:sp>
        <p:nvSpPr>
          <p:cNvPr id="296096" name="Line 160">
            <a:extLst>
              <a:ext uri="{FF2B5EF4-FFF2-40B4-BE49-F238E27FC236}">
                <a16:creationId xmlns:a16="http://schemas.microsoft.com/office/drawing/2014/main" id="{1FD2649D-D0B9-4B53-B663-CE81703BA06E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7125" y="5767388"/>
            <a:ext cx="4322763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097" name="Line 161">
            <a:extLst>
              <a:ext uri="{FF2B5EF4-FFF2-40B4-BE49-F238E27FC236}">
                <a16:creationId xmlns:a16="http://schemas.microsoft.com/office/drawing/2014/main" id="{03A79F26-F737-4D7B-974F-6FD9E5E1A50D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7125" y="6121400"/>
            <a:ext cx="4322763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098" name="Line 162">
            <a:extLst>
              <a:ext uri="{FF2B5EF4-FFF2-40B4-BE49-F238E27FC236}">
                <a16:creationId xmlns:a16="http://schemas.microsoft.com/office/drawing/2014/main" id="{1BA02C5D-5A47-43D3-9E1F-7E288D3CB108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7125" y="5767388"/>
            <a:ext cx="0" cy="354012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099" name="Line 163">
            <a:extLst>
              <a:ext uri="{FF2B5EF4-FFF2-40B4-BE49-F238E27FC236}">
                <a16:creationId xmlns:a16="http://schemas.microsoft.com/office/drawing/2014/main" id="{9C2D5E79-325F-47BB-98A7-88ADE172EF81}"/>
              </a:ext>
            </a:extLst>
          </p:cNvPr>
          <p:cNvSpPr>
            <a:spLocks noChangeShapeType="1"/>
          </p:cNvSpPr>
          <p:nvPr/>
        </p:nvSpPr>
        <p:spPr bwMode="auto">
          <a:xfrm>
            <a:off x="1558925" y="5767388"/>
            <a:ext cx="0" cy="354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100" name="Line 164">
            <a:extLst>
              <a:ext uri="{FF2B5EF4-FFF2-40B4-BE49-F238E27FC236}">
                <a16:creationId xmlns:a16="http://schemas.microsoft.com/office/drawing/2014/main" id="{95658D1C-B81B-405B-A687-2AFF1F7C4CA7}"/>
              </a:ext>
            </a:extLst>
          </p:cNvPr>
          <p:cNvSpPr>
            <a:spLocks noChangeShapeType="1"/>
          </p:cNvSpPr>
          <p:nvPr/>
        </p:nvSpPr>
        <p:spPr bwMode="auto">
          <a:xfrm>
            <a:off x="1990725" y="5767388"/>
            <a:ext cx="0" cy="354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101" name="Line 165">
            <a:extLst>
              <a:ext uri="{FF2B5EF4-FFF2-40B4-BE49-F238E27FC236}">
                <a16:creationId xmlns:a16="http://schemas.microsoft.com/office/drawing/2014/main" id="{DFBC0527-1883-4C59-A84E-F0C7B9002BAD}"/>
              </a:ext>
            </a:extLst>
          </p:cNvPr>
          <p:cNvSpPr>
            <a:spLocks noChangeShapeType="1"/>
          </p:cNvSpPr>
          <p:nvPr/>
        </p:nvSpPr>
        <p:spPr bwMode="auto">
          <a:xfrm>
            <a:off x="2424113" y="5767388"/>
            <a:ext cx="0" cy="354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102" name="Line 166">
            <a:extLst>
              <a:ext uri="{FF2B5EF4-FFF2-40B4-BE49-F238E27FC236}">
                <a16:creationId xmlns:a16="http://schemas.microsoft.com/office/drawing/2014/main" id="{F5C3F289-B8A5-48EE-B873-E05F8F152A56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5913" y="5767388"/>
            <a:ext cx="0" cy="354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103" name="Line 167">
            <a:extLst>
              <a:ext uri="{FF2B5EF4-FFF2-40B4-BE49-F238E27FC236}">
                <a16:creationId xmlns:a16="http://schemas.microsoft.com/office/drawing/2014/main" id="{2CC0B098-B903-4EC6-81B7-09E7D4A80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3287713" y="5767388"/>
            <a:ext cx="0" cy="354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104" name="Line 168">
            <a:extLst>
              <a:ext uri="{FF2B5EF4-FFF2-40B4-BE49-F238E27FC236}">
                <a16:creationId xmlns:a16="http://schemas.microsoft.com/office/drawing/2014/main" id="{2434B2FE-1B84-4B6C-8682-2EBA395E17CD}"/>
              </a:ext>
            </a:extLst>
          </p:cNvPr>
          <p:cNvSpPr>
            <a:spLocks noChangeShapeType="1"/>
          </p:cNvSpPr>
          <p:nvPr/>
        </p:nvSpPr>
        <p:spPr bwMode="auto">
          <a:xfrm>
            <a:off x="3719513" y="5767388"/>
            <a:ext cx="0" cy="354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105" name="Line 169">
            <a:extLst>
              <a:ext uri="{FF2B5EF4-FFF2-40B4-BE49-F238E27FC236}">
                <a16:creationId xmlns:a16="http://schemas.microsoft.com/office/drawing/2014/main" id="{44D2BED3-79EE-46E7-A500-471313118176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2900" y="5767388"/>
            <a:ext cx="0" cy="354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106" name="Line 170">
            <a:extLst>
              <a:ext uri="{FF2B5EF4-FFF2-40B4-BE49-F238E27FC236}">
                <a16:creationId xmlns:a16="http://schemas.microsoft.com/office/drawing/2014/main" id="{A5852B52-9ADC-4C10-8B09-346A5494357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84700" y="5767388"/>
            <a:ext cx="0" cy="354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107" name="Line 171">
            <a:extLst>
              <a:ext uri="{FF2B5EF4-FFF2-40B4-BE49-F238E27FC236}">
                <a16:creationId xmlns:a16="http://schemas.microsoft.com/office/drawing/2014/main" id="{3EC890A3-771E-4182-9C95-54276CD3BD58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6500" y="5767388"/>
            <a:ext cx="0" cy="354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108" name="Line 172">
            <a:extLst>
              <a:ext uri="{FF2B5EF4-FFF2-40B4-BE49-F238E27FC236}">
                <a16:creationId xmlns:a16="http://schemas.microsoft.com/office/drawing/2014/main" id="{CABF4202-40AA-451C-8399-490BC579DEC6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9888" y="5767388"/>
            <a:ext cx="0" cy="354012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109" name="Text Box 173">
            <a:extLst>
              <a:ext uri="{FF2B5EF4-FFF2-40B4-BE49-F238E27FC236}">
                <a16:creationId xmlns:a16="http://schemas.microsoft.com/office/drawing/2014/main" id="{B1E5D435-4A7B-4C7E-86F7-C4D70C632C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975" y="5286375"/>
            <a:ext cx="236154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i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8</a:t>
            </a:r>
            <a:r>
              <a:rPr lang="ko-KR" altLang="en-US" sz="1200" i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을 맨 오른쪽 수</a:t>
            </a:r>
            <a:r>
              <a:rPr lang="en-US" altLang="ko-KR" sz="1200" i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(3)</a:t>
            </a:r>
            <a:r>
              <a:rPr lang="ko-KR" altLang="en-US" sz="1200" i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와 자리 바꾼다</a:t>
            </a:r>
            <a:r>
              <a:rPr lang="en-US" altLang="ko-KR" sz="1200" i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 </a:t>
            </a:r>
          </a:p>
        </p:txBody>
      </p:sp>
      <p:sp>
        <p:nvSpPr>
          <p:cNvPr id="296110" name="Text Box 174">
            <a:extLst>
              <a:ext uri="{FF2B5EF4-FFF2-40B4-BE49-F238E27FC236}">
                <a16:creationId xmlns:a16="http://schemas.microsoft.com/office/drawing/2014/main" id="{164A16D7-65C7-46E7-85D3-A7ECCEDE8E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2425" y="534988"/>
            <a:ext cx="1841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C0C0C0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11439" name="Rectangle 175">
            <a:extLst>
              <a:ext uri="{FF2B5EF4-FFF2-40B4-BE49-F238E27FC236}">
                <a16:creationId xmlns:a16="http://schemas.microsoft.com/office/drawing/2014/main" id="{0487F0B8-C563-45CE-80BF-C2D9D86FB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0988" y="1438275"/>
            <a:ext cx="433387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296112" name="Freeform 176">
            <a:extLst>
              <a:ext uri="{FF2B5EF4-FFF2-40B4-BE49-F238E27FC236}">
                <a16:creationId xmlns:a16="http://schemas.microsoft.com/office/drawing/2014/main" id="{D4B0092F-2D73-46AD-987A-F4173079E08C}"/>
              </a:ext>
            </a:extLst>
          </p:cNvPr>
          <p:cNvSpPr>
            <a:spLocks/>
          </p:cNvSpPr>
          <p:nvPr/>
        </p:nvSpPr>
        <p:spPr bwMode="auto">
          <a:xfrm>
            <a:off x="1344613" y="5554663"/>
            <a:ext cx="388937" cy="133350"/>
          </a:xfrm>
          <a:custGeom>
            <a:avLst/>
            <a:gdLst>
              <a:gd name="T0" fmla="*/ 0 w 2336"/>
              <a:gd name="T1" fmla="*/ 328 h 328"/>
              <a:gd name="T2" fmla="*/ 1136 w 2336"/>
              <a:gd name="T3" fmla="*/ 0 h 328"/>
              <a:gd name="T4" fmla="*/ 2336 w 2336"/>
              <a:gd name="T5" fmla="*/ 328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36" h="328">
                <a:moveTo>
                  <a:pt x="0" y="328"/>
                </a:moveTo>
                <a:cubicBezTo>
                  <a:pt x="373" y="164"/>
                  <a:pt x="747" y="0"/>
                  <a:pt x="1136" y="0"/>
                </a:cubicBezTo>
                <a:cubicBezTo>
                  <a:pt x="1525" y="0"/>
                  <a:pt x="1930" y="164"/>
                  <a:pt x="2336" y="328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113" name="Rectangle 177">
            <a:extLst>
              <a:ext uri="{FF2B5EF4-FFF2-40B4-BE49-F238E27FC236}">
                <a16:creationId xmlns:a16="http://schemas.microsoft.com/office/drawing/2014/main" id="{3A9EFD75-1F6B-48E0-B26B-124DF88ED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8725" y="6394450"/>
            <a:ext cx="441325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C0C0C0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11442" name="Rectangle 178">
            <a:extLst>
              <a:ext uri="{FF2B5EF4-FFF2-40B4-BE49-F238E27FC236}">
                <a16:creationId xmlns:a16="http://schemas.microsoft.com/office/drawing/2014/main" id="{A86B808A-CC16-439F-9383-42146CFB5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3800" y="6402388"/>
            <a:ext cx="433388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73</a:t>
            </a:r>
          </a:p>
        </p:txBody>
      </p:sp>
      <p:sp>
        <p:nvSpPr>
          <p:cNvPr id="11443" name="Rectangle 179">
            <a:extLst>
              <a:ext uri="{FF2B5EF4-FFF2-40B4-BE49-F238E27FC236}">
                <a16:creationId xmlns:a16="http://schemas.microsoft.com/office/drawing/2014/main" id="{3A3C5DD0-0DE3-48A4-A805-E050EBF99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7400" y="6402388"/>
            <a:ext cx="431800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65</a:t>
            </a:r>
            <a:endParaRPr lang="ko-KR" altLang="en-US" sz="1400" i="0">
              <a:ea typeface="굴림" panose="020B0600000101010101" pitchFamily="50" charset="-127"/>
            </a:endParaRPr>
          </a:p>
        </p:txBody>
      </p:sp>
      <p:sp>
        <p:nvSpPr>
          <p:cNvPr id="11444" name="Rectangle 180">
            <a:extLst>
              <a:ext uri="{FF2B5EF4-FFF2-40B4-BE49-F238E27FC236}">
                <a16:creationId xmlns:a16="http://schemas.microsoft.com/office/drawing/2014/main" id="{366350D6-3E23-4E0E-A78B-3DA7A6916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5600" y="6402388"/>
            <a:ext cx="431800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48</a:t>
            </a:r>
            <a:endParaRPr lang="ko-KR" altLang="en-US" sz="1400" i="0">
              <a:ea typeface="굴림" panose="020B0600000101010101" pitchFamily="50" charset="-127"/>
            </a:endParaRPr>
          </a:p>
        </p:txBody>
      </p:sp>
      <p:sp>
        <p:nvSpPr>
          <p:cNvPr id="11445" name="Rectangle 181">
            <a:extLst>
              <a:ext uri="{FF2B5EF4-FFF2-40B4-BE49-F238E27FC236}">
                <a16:creationId xmlns:a16="http://schemas.microsoft.com/office/drawing/2014/main" id="{A97EF8F6-5500-413C-9E79-321207EAF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2213" y="6402388"/>
            <a:ext cx="433387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31</a:t>
            </a:r>
          </a:p>
        </p:txBody>
      </p:sp>
      <p:sp>
        <p:nvSpPr>
          <p:cNvPr id="11446" name="Rectangle 182">
            <a:extLst>
              <a:ext uri="{FF2B5EF4-FFF2-40B4-BE49-F238E27FC236}">
                <a16:creationId xmlns:a16="http://schemas.microsoft.com/office/drawing/2014/main" id="{F81F5D75-4D64-4024-81F9-8C36A71F5A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0413" y="6402388"/>
            <a:ext cx="431800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29</a:t>
            </a:r>
          </a:p>
        </p:txBody>
      </p:sp>
      <p:sp>
        <p:nvSpPr>
          <p:cNvPr id="11447" name="Rectangle 183">
            <a:extLst>
              <a:ext uri="{FF2B5EF4-FFF2-40B4-BE49-F238E27FC236}">
                <a16:creationId xmlns:a16="http://schemas.microsoft.com/office/drawing/2014/main" id="{A474B6E5-2D26-4474-A579-6D4E8FEDA3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8613" y="6402388"/>
            <a:ext cx="431800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20</a:t>
            </a:r>
          </a:p>
        </p:txBody>
      </p:sp>
      <p:sp>
        <p:nvSpPr>
          <p:cNvPr id="11448" name="Rectangle 184">
            <a:extLst>
              <a:ext uri="{FF2B5EF4-FFF2-40B4-BE49-F238E27FC236}">
                <a16:creationId xmlns:a16="http://schemas.microsoft.com/office/drawing/2014/main" id="{FFD2DECE-779A-4935-B916-D8266C568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6813" y="6402388"/>
            <a:ext cx="431800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15</a:t>
            </a:r>
          </a:p>
        </p:txBody>
      </p:sp>
      <p:sp>
        <p:nvSpPr>
          <p:cNvPr id="11449" name="Rectangle 185">
            <a:extLst>
              <a:ext uri="{FF2B5EF4-FFF2-40B4-BE49-F238E27FC236}">
                <a16:creationId xmlns:a16="http://schemas.microsoft.com/office/drawing/2014/main" id="{2A9C6B24-C42A-4B41-880B-71375B2396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3425" y="6402388"/>
            <a:ext cx="433388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11</a:t>
            </a:r>
          </a:p>
        </p:txBody>
      </p:sp>
      <p:sp>
        <p:nvSpPr>
          <p:cNvPr id="11450" name="Rectangle 186">
            <a:extLst>
              <a:ext uri="{FF2B5EF4-FFF2-40B4-BE49-F238E27FC236}">
                <a16:creationId xmlns:a16="http://schemas.microsoft.com/office/drawing/2014/main" id="{0969CC97-3785-4E76-882A-BBD8B6BBD8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1625" y="6402388"/>
            <a:ext cx="431800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8</a:t>
            </a:r>
          </a:p>
        </p:txBody>
      </p:sp>
      <p:sp>
        <p:nvSpPr>
          <p:cNvPr id="11451" name="Rectangle 187">
            <a:extLst>
              <a:ext uri="{FF2B5EF4-FFF2-40B4-BE49-F238E27FC236}">
                <a16:creationId xmlns:a16="http://schemas.microsoft.com/office/drawing/2014/main" id="{0D4C5CD2-4AF4-490C-A349-80A73A8A0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9825" y="6402388"/>
            <a:ext cx="431800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ko-KR" sz="1400" i="0"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296124" name="Line 188">
            <a:extLst>
              <a:ext uri="{FF2B5EF4-FFF2-40B4-BE49-F238E27FC236}">
                <a16:creationId xmlns:a16="http://schemas.microsoft.com/office/drawing/2014/main" id="{5ACFB7DB-42CD-482B-A636-03D0CE5D06A5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9825" y="6389688"/>
            <a:ext cx="4322763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125" name="Line 189">
            <a:extLst>
              <a:ext uri="{FF2B5EF4-FFF2-40B4-BE49-F238E27FC236}">
                <a16:creationId xmlns:a16="http://schemas.microsoft.com/office/drawing/2014/main" id="{9AC57EC2-CAC3-4C64-9DDC-44379E156067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9825" y="6756400"/>
            <a:ext cx="4322763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126" name="Line 190">
            <a:extLst>
              <a:ext uri="{FF2B5EF4-FFF2-40B4-BE49-F238E27FC236}">
                <a16:creationId xmlns:a16="http://schemas.microsoft.com/office/drawing/2014/main" id="{AF6154C8-DC66-43E0-9032-8F6A4491B726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9825" y="6402388"/>
            <a:ext cx="0" cy="354012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127" name="Line 191">
            <a:extLst>
              <a:ext uri="{FF2B5EF4-FFF2-40B4-BE49-F238E27FC236}">
                <a16:creationId xmlns:a16="http://schemas.microsoft.com/office/drawing/2014/main" id="{65EC4B1C-9C84-4804-8E55-542A9935E53B}"/>
              </a:ext>
            </a:extLst>
          </p:cNvPr>
          <p:cNvSpPr>
            <a:spLocks noChangeShapeType="1"/>
          </p:cNvSpPr>
          <p:nvPr/>
        </p:nvSpPr>
        <p:spPr bwMode="auto">
          <a:xfrm>
            <a:off x="1571625" y="6402388"/>
            <a:ext cx="0" cy="354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128" name="Line 192">
            <a:extLst>
              <a:ext uri="{FF2B5EF4-FFF2-40B4-BE49-F238E27FC236}">
                <a16:creationId xmlns:a16="http://schemas.microsoft.com/office/drawing/2014/main" id="{E1FB229A-54E9-40C7-AC54-1A0AB6405553}"/>
              </a:ext>
            </a:extLst>
          </p:cNvPr>
          <p:cNvSpPr>
            <a:spLocks noChangeShapeType="1"/>
          </p:cNvSpPr>
          <p:nvPr/>
        </p:nvSpPr>
        <p:spPr bwMode="auto">
          <a:xfrm>
            <a:off x="2003425" y="6402388"/>
            <a:ext cx="0" cy="354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129" name="Line 193">
            <a:extLst>
              <a:ext uri="{FF2B5EF4-FFF2-40B4-BE49-F238E27FC236}">
                <a16:creationId xmlns:a16="http://schemas.microsoft.com/office/drawing/2014/main" id="{6FE381AF-A8F6-4335-A689-9D7D279D6831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6813" y="6402388"/>
            <a:ext cx="0" cy="354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130" name="Line 194">
            <a:extLst>
              <a:ext uri="{FF2B5EF4-FFF2-40B4-BE49-F238E27FC236}">
                <a16:creationId xmlns:a16="http://schemas.microsoft.com/office/drawing/2014/main" id="{E361FEAD-5DE9-44FA-900F-6D121E2B4409}"/>
              </a:ext>
            </a:extLst>
          </p:cNvPr>
          <p:cNvSpPr>
            <a:spLocks noChangeShapeType="1"/>
          </p:cNvSpPr>
          <p:nvPr/>
        </p:nvSpPr>
        <p:spPr bwMode="auto">
          <a:xfrm>
            <a:off x="2868613" y="6402388"/>
            <a:ext cx="0" cy="354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131" name="Line 195">
            <a:extLst>
              <a:ext uri="{FF2B5EF4-FFF2-40B4-BE49-F238E27FC236}">
                <a16:creationId xmlns:a16="http://schemas.microsoft.com/office/drawing/2014/main" id="{70DC21DE-C2D7-47FA-A320-9D2839314054}"/>
              </a:ext>
            </a:extLst>
          </p:cNvPr>
          <p:cNvSpPr>
            <a:spLocks noChangeShapeType="1"/>
          </p:cNvSpPr>
          <p:nvPr/>
        </p:nvSpPr>
        <p:spPr bwMode="auto">
          <a:xfrm>
            <a:off x="3300413" y="6402388"/>
            <a:ext cx="0" cy="354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132" name="Line 196">
            <a:extLst>
              <a:ext uri="{FF2B5EF4-FFF2-40B4-BE49-F238E27FC236}">
                <a16:creationId xmlns:a16="http://schemas.microsoft.com/office/drawing/2014/main" id="{F86D4AF3-86A3-4781-BB44-EC7294CE4A87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2213" y="6402388"/>
            <a:ext cx="0" cy="354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133" name="Line 197">
            <a:extLst>
              <a:ext uri="{FF2B5EF4-FFF2-40B4-BE49-F238E27FC236}">
                <a16:creationId xmlns:a16="http://schemas.microsoft.com/office/drawing/2014/main" id="{0A80D7D1-8BB3-465A-BE8F-97FF49A6EED4}"/>
              </a:ext>
            </a:extLst>
          </p:cNvPr>
          <p:cNvSpPr>
            <a:spLocks noChangeShapeType="1"/>
          </p:cNvSpPr>
          <p:nvPr/>
        </p:nvSpPr>
        <p:spPr bwMode="auto">
          <a:xfrm>
            <a:off x="4165600" y="6402388"/>
            <a:ext cx="0" cy="354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134" name="Line 198">
            <a:extLst>
              <a:ext uri="{FF2B5EF4-FFF2-40B4-BE49-F238E27FC236}">
                <a16:creationId xmlns:a16="http://schemas.microsoft.com/office/drawing/2014/main" id="{0EF6341D-3362-4456-A273-AF07C02BABA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97400" y="6402388"/>
            <a:ext cx="0" cy="354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135" name="Line 199">
            <a:extLst>
              <a:ext uri="{FF2B5EF4-FFF2-40B4-BE49-F238E27FC236}">
                <a16:creationId xmlns:a16="http://schemas.microsoft.com/office/drawing/2014/main" id="{8B626945-FC37-4798-B1A1-DF9E3AA83D46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9200" y="6402388"/>
            <a:ext cx="0" cy="354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136" name="Line 200">
            <a:extLst>
              <a:ext uri="{FF2B5EF4-FFF2-40B4-BE49-F238E27FC236}">
                <a16:creationId xmlns:a16="http://schemas.microsoft.com/office/drawing/2014/main" id="{A1C3D0C3-C723-485C-9DCF-13B02BE50B55}"/>
              </a:ext>
            </a:extLst>
          </p:cNvPr>
          <p:cNvSpPr>
            <a:spLocks noChangeShapeType="1"/>
          </p:cNvSpPr>
          <p:nvPr/>
        </p:nvSpPr>
        <p:spPr bwMode="auto">
          <a:xfrm>
            <a:off x="5462588" y="6402388"/>
            <a:ext cx="0" cy="354012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137" name="Text Box 201">
            <a:extLst>
              <a:ext uri="{FF2B5EF4-FFF2-40B4-BE49-F238E27FC236}">
                <a16:creationId xmlns:a16="http://schemas.microsoft.com/office/drawing/2014/main" id="{51D21C70-3871-4C14-ACA6-3FC1239EAB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6162675"/>
            <a:ext cx="78418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i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최종 배열</a:t>
            </a:r>
          </a:p>
        </p:txBody>
      </p:sp>
      <p:sp>
        <p:nvSpPr>
          <p:cNvPr id="296138" name="Text Box 202">
            <a:extLst>
              <a:ext uri="{FF2B5EF4-FFF2-40B4-BE49-F238E27FC236}">
                <a16:creationId xmlns:a16="http://schemas.microsoft.com/office/drawing/2014/main" id="{33CBAE09-EDEC-493F-9D77-2941029F65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4908550"/>
            <a:ext cx="47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400" b="1" i="0">
                <a:effectLst>
                  <a:outerShdw blurRad="38100" dist="38100" dir="2700000" algn="tl">
                    <a:srgbClr val="C0C0C0"/>
                  </a:outerShdw>
                </a:effectLst>
                <a:ea typeface="굴림" panose="020B0600000101010101" pitchFamily="50" charset="-127"/>
              </a:rPr>
              <a:t>. . . </a:t>
            </a:r>
          </a:p>
        </p:txBody>
      </p:sp>
      <p:sp>
        <p:nvSpPr>
          <p:cNvPr id="296140" name="AutoShape 204">
            <a:extLst>
              <a:ext uri="{FF2B5EF4-FFF2-40B4-BE49-F238E27FC236}">
                <a16:creationId xmlns:a16="http://schemas.microsoft.com/office/drawing/2014/main" id="{A379574E-922F-49BA-918D-F568032B89B2}"/>
              </a:ext>
            </a:extLst>
          </p:cNvPr>
          <p:cNvSpPr>
            <a:spLocks/>
          </p:cNvSpPr>
          <p:nvPr/>
        </p:nvSpPr>
        <p:spPr bwMode="auto">
          <a:xfrm>
            <a:off x="5600700" y="1625600"/>
            <a:ext cx="127000" cy="812800"/>
          </a:xfrm>
          <a:prstGeom prst="rightBrace">
            <a:avLst>
              <a:gd name="adj1" fmla="val 5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C0C0C0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296141" name="Text Box 205">
            <a:extLst>
              <a:ext uri="{FF2B5EF4-FFF2-40B4-BE49-F238E27FC236}">
                <a16:creationId xmlns:a16="http://schemas.microsoft.com/office/drawing/2014/main" id="{EC54B869-D751-4702-ABA6-E0F6128D3A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1912938"/>
            <a:ext cx="13350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i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1 </a:t>
            </a:r>
            <a:r>
              <a:rPr lang="ko-KR" altLang="en-US" sz="1200" i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의 첫번째 </a:t>
            </a:r>
            <a:r>
              <a:rPr lang="en-US" altLang="ko-KR" sz="1200" i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loop </a:t>
            </a:r>
          </a:p>
        </p:txBody>
      </p:sp>
      <p:sp>
        <p:nvSpPr>
          <p:cNvPr id="296142" name="Oval 206">
            <a:extLst>
              <a:ext uri="{FF2B5EF4-FFF2-40B4-BE49-F238E27FC236}">
                <a16:creationId xmlns:a16="http://schemas.microsoft.com/office/drawing/2014/main" id="{77BD95CB-6F7F-4F10-AD92-5AF944099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0100" y="1955800"/>
            <a:ext cx="177800" cy="1905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C0C0C0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296143" name="AutoShape 207">
            <a:extLst>
              <a:ext uri="{FF2B5EF4-FFF2-40B4-BE49-F238E27FC236}">
                <a16:creationId xmlns:a16="http://schemas.microsoft.com/office/drawing/2014/main" id="{6EC62343-1838-44FF-A0BD-373E7B01AADA}"/>
              </a:ext>
            </a:extLst>
          </p:cNvPr>
          <p:cNvSpPr>
            <a:spLocks/>
          </p:cNvSpPr>
          <p:nvPr/>
        </p:nvSpPr>
        <p:spPr bwMode="auto">
          <a:xfrm>
            <a:off x="5600700" y="3136900"/>
            <a:ext cx="127000" cy="812800"/>
          </a:xfrm>
          <a:prstGeom prst="rightBrace">
            <a:avLst>
              <a:gd name="adj1" fmla="val 5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C0C0C0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296144" name="Text Box 208">
            <a:extLst>
              <a:ext uri="{FF2B5EF4-FFF2-40B4-BE49-F238E27FC236}">
                <a16:creationId xmlns:a16="http://schemas.microsoft.com/office/drawing/2014/main" id="{9DDAD280-A202-4A44-A7A3-F86D4E4C8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3424238"/>
            <a:ext cx="13350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i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1 </a:t>
            </a:r>
            <a:r>
              <a:rPr lang="ko-KR" altLang="en-US" sz="1200" i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의 두번째 </a:t>
            </a:r>
            <a:r>
              <a:rPr lang="en-US" altLang="ko-KR" sz="1200" i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loop </a:t>
            </a:r>
          </a:p>
        </p:txBody>
      </p:sp>
      <p:sp>
        <p:nvSpPr>
          <p:cNvPr id="296145" name="Oval 209">
            <a:extLst>
              <a:ext uri="{FF2B5EF4-FFF2-40B4-BE49-F238E27FC236}">
                <a16:creationId xmlns:a16="http://schemas.microsoft.com/office/drawing/2014/main" id="{C1A2B487-5F45-40EA-8C8C-EF3D1FBFB7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0100" y="3467100"/>
            <a:ext cx="177800" cy="1905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C0C0C0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11473" name="Rectangle 210">
            <a:extLst>
              <a:ext uri="{FF2B5EF4-FFF2-40B4-BE49-F238E27FC236}">
                <a16:creationId xmlns:a16="http://schemas.microsoft.com/office/drawing/2014/main" id="{27EA28A0-E33A-480C-A54F-DD2D221B83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500" y="406400"/>
            <a:ext cx="3365500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ko-KR" sz="2800" b="1" i="0" dirty="0">
                <a:solidFill>
                  <a:srgbClr val="339933"/>
                </a:solidFill>
                <a:latin typeface="+mj-ea"/>
                <a:ea typeface="+mj-ea"/>
              </a:rPr>
              <a:t>Selection Sort</a:t>
            </a:r>
            <a:r>
              <a:rPr lang="ko-KR" altLang="en-US" sz="2800" b="1" i="0" dirty="0">
                <a:solidFill>
                  <a:srgbClr val="339933"/>
                </a:solidFill>
                <a:latin typeface="+mj-ea"/>
                <a:ea typeface="+mj-ea"/>
              </a:rPr>
              <a:t>의 작동 예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E5F856DB-6D00-4EDB-92E4-7FE7048B07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ea typeface="굴림" panose="020B0600000101010101" pitchFamily="50" charset="-127"/>
              </a:rPr>
              <a:t>Bubble Sort</a:t>
            </a:r>
          </a:p>
        </p:txBody>
      </p:sp>
      <p:pic>
        <p:nvPicPr>
          <p:cNvPr id="12291" name="Picture 3">
            <a:extLst>
              <a:ext uri="{FF2B5EF4-FFF2-40B4-BE49-F238E27FC236}">
                <a16:creationId xmlns:a16="http://schemas.microsoft.com/office/drawing/2014/main" id="{45701413-400F-401A-88C8-BCB69D052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1765300"/>
            <a:ext cx="8534400" cy="376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0468" name="Arc 4">
            <a:extLst>
              <a:ext uri="{FF2B5EF4-FFF2-40B4-BE49-F238E27FC236}">
                <a16:creationId xmlns:a16="http://schemas.microsoft.com/office/drawing/2014/main" id="{B9219C5C-5DE3-4653-B189-272721BA63DB}"/>
              </a:ext>
            </a:extLst>
          </p:cNvPr>
          <p:cNvSpPr>
            <a:spLocks/>
          </p:cNvSpPr>
          <p:nvPr/>
        </p:nvSpPr>
        <p:spPr bwMode="auto">
          <a:xfrm rot="-2790373">
            <a:off x="7304088" y="3546475"/>
            <a:ext cx="525462" cy="534988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rgbClr val="FF33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>
              <a:defRPr/>
            </a:pPr>
            <a:endParaRPr lang="ko-KR" altLang="en-US" i="0">
              <a:effectLst>
                <a:outerShdw blurRad="38100" dist="38100" dir="2700000" algn="tl">
                  <a:srgbClr val="C0C0C0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190469" name="Arc 5">
            <a:extLst>
              <a:ext uri="{FF2B5EF4-FFF2-40B4-BE49-F238E27FC236}">
                <a16:creationId xmlns:a16="http://schemas.microsoft.com/office/drawing/2014/main" id="{4483C143-1938-4157-A1A6-A2AB400D1B6E}"/>
              </a:ext>
            </a:extLst>
          </p:cNvPr>
          <p:cNvSpPr>
            <a:spLocks/>
          </p:cNvSpPr>
          <p:nvPr/>
        </p:nvSpPr>
        <p:spPr bwMode="auto">
          <a:xfrm rot="-2790373">
            <a:off x="3062288" y="2873375"/>
            <a:ext cx="525462" cy="534988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rgbClr val="FF33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>
              <a:defRPr/>
            </a:pPr>
            <a:endParaRPr lang="ko-KR" altLang="en-US" i="0">
              <a:effectLst>
                <a:outerShdw blurRad="38100" dist="38100" dir="2700000" algn="tl">
                  <a:srgbClr val="C0C0C0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190470" name="Line 6">
            <a:extLst>
              <a:ext uri="{FF2B5EF4-FFF2-40B4-BE49-F238E27FC236}">
                <a16:creationId xmlns:a16="http://schemas.microsoft.com/office/drawing/2014/main" id="{46A4CD72-07BD-4C89-8C66-6BB2DA5ECDA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4100" y="3657600"/>
            <a:ext cx="6731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0471" name="Arc 7">
            <a:extLst>
              <a:ext uri="{FF2B5EF4-FFF2-40B4-BE49-F238E27FC236}">
                <a16:creationId xmlns:a16="http://schemas.microsoft.com/office/drawing/2014/main" id="{07568EC9-0D95-44D4-9DC0-11423C53C3A7}"/>
              </a:ext>
            </a:extLst>
          </p:cNvPr>
          <p:cNvSpPr>
            <a:spLocks/>
          </p:cNvSpPr>
          <p:nvPr/>
        </p:nvSpPr>
        <p:spPr bwMode="auto">
          <a:xfrm rot="-2790373">
            <a:off x="4268788" y="4206875"/>
            <a:ext cx="525462" cy="534988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rgbClr val="FF33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>
              <a:defRPr/>
            </a:pPr>
            <a:endParaRPr lang="ko-KR" altLang="en-US" i="0">
              <a:effectLst>
                <a:outerShdw blurRad="38100" dist="38100" dir="2700000" algn="tl">
                  <a:srgbClr val="C0C0C0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190472" name="Oval 8">
            <a:extLst>
              <a:ext uri="{FF2B5EF4-FFF2-40B4-BE49-F238E27FC236}">
                <a16:creationId xmlns:a16="http://schemas.microsoft.com/office/drawing/2014/main" id="{B14EF5A4-E430-47E0-BACC-F989AEE311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4700" y="5067300"/>
            <a:ext cx="520700" cy="406400"/>
          </a:xfrm>
          <a:prstGeom prst="ellips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C0C0C0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190473" name="Line 9">
            <a:extLst>
              <a:ext uri="{FF2B5EF4-FFF2-40B4-BE49-F238E27FC236}">
                <a16:creationId xmlns:a16="http://schemas.microsoft.com/office/drawing/2014/main" id="{D6D32C7C-6E99-4CC8-88B0-A095AB8DB325}"/>
              </a:ext>
            </a:extLst>
          </p:cNvPr>
          <p:cNvSpPr>
            <a:spLocks noChangeShapeType="1"/>
          </p:cNvSpPr>
          <p:nvPr/>
        </p:nvSpPr>
        <p:spPr bwMode="auto">
          <a:xfrm>
            <a:off x="8188325" y="2197100"/>
            <a:ext cx="0" cy="28702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0474" name="Arc 10">
            <a:extLst>
              <a:ext uri="{FF2B5EF4-FFF2-40B4-BE49-F238E27FC236}">
                <a16:creationId xmlns:a16="http://schemas.microsoft.com/office/drawing/2014/main" id="{2734F350-DB24-4B3D-8040-9EF5FEF52516}"/>
              </a:ext>
            </a:extLst>
          </p:cNvPr>
          <p:cNvSpPr>
            <a:spLocks/>
          </p:cNvSpPr>
          <p:nvPr/>
        </p:nvSpPr>
        <p:spPr bwMode="auto">
          <a:xfrm rot="-2790373">
            <a:off x="2452688" y="2225675"/>
            <a:ext cx="525462" cy="534988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rgbClr val="FF33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>
              <a:defRPr/>
            </a:pPr>
            <a:endParaRPr lang="ko-KR" altLang="en-US" i="0">
              <a:effectLst>
                <a:outerShdw blurRad="38100" dist="38100" dir="2700000" algn="tl">
                  <a:srgbClr val="C0C0C0"/>
                </a:outerShdw>
              </a:effectLst>
              <a:ea typeface="굴림" panose="020B0600000101010101" pitchFamily="50" charset="-127"/>
            </a:endParaRPr>
          </a:p>
        </p:txBody>
      </p:sp>
      <p:sp>
        <p:nvSpPr>
          <p:cNvPr id="190475" name="Line 11">
            <a:extLst>
              <a:ext uri="{FF2B5EF4-FFF2-40B4-BE49-F238E27FC236}">
                <a16:creationId xmlns:a16="http://schemas.microsoft.com/office/drawing/2014/main" id="{56D6B837-A28C-4574-B8DE-1FCBA252DA01}"/>
              </a:ext>
            </a:extLst>
          </p:cNvPr>
          <p:cNvSpPr>
            <a:spLocks noChangeShapeType="1"/>
          </p:cNvSpPr>
          <p:nvPr/>
        </p:nvSpPr>
        <p:spPr bwMode="auto">
          <a:xfrm>
            <a:off x="6591300" y="2971800"/>
            <a:ext cx="6731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0476" name="Line 12">
            <a:extLst>
              <a:ext uri="{FF2B5EF4-FFF2-40B4-BE49-F238E27FC236}">
                <a16:creationId xmlns:a16="http://schemas.microsoft.com/office/drawing/2014/main" id="{0E87B911-34A0-4BBC-9D3A-5455B281D623}"/>
              </a:ext>
            </a:extLst>
          </p:cNvPr>
          <p:cNvSpPr>
            <a:spLocks noChangeShapeType="1"/>
          </p:cNvSpPr>
          <p:nvPr/>
        </p:nvSpPr>
        <p:spPr bwMode="auto">
          <a:xfrm>
            <a:off x="5981700" y="2298700"/>
            <a:ext cx="6731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0477" name="Oval 13">
            <a:extLst>
              <a:ext uri="{FF2B5EF4-FFF2-40B4-BE49-F238E27FC236}">
                <a16:creationId xmlns:a16="http://schemas.microsoft.com/office/drawing/2014/main" id="{81EF1CF1-F996-4741-AA19-19244B6A76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7300" y="4406900"/>
            <a:ext cx="520700" cy="406400"/>
          </a:xfrm>
          <a:prstGeom prst="ellips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C0C0C0"/>
                </a:outerShdw>
              </a:effectLst>
              <a:ea typeface="굴림" panose="020B0600000101010101" pitchFamily="50" charset="-127"/>
            </a:endParaRPr>
          </a:p>
        </p:txBody>
      </p:sp>
      <p:grpSp>
        <p:nvGrpSpPr>
          <p:cNvPr id="18" name="Group 16">
            <a:extLst>
              <a:ext uri="{FF2B5EF4-FFF2-40B4-BE49-F238E27FC236}">
                <a16:creationId xmlns:a16="http://schemas.microsoft.com/office/drawing/2014/main" id="{155FB92A-3062-4B90-A2BD-7CB57E448495}"/>
              </a:ext>
            </a:extLst>
          </p:cNvPr>
          <p:cNvGrpSpPr>
            <a:grpSpLocks/>
          </p:cNvGrpSpPr>
          <p:nvPr/>
        </p:nvGrpSpPr>
        <p:grpSpPr bwMode="auto">
          <a:xfrm>
            <a:off x="454025" y="5743578"/>
            <a:ext cx="8218488" cy="830263"/>
            <a:chOff x="286" y="3618"/>
            <a:chExt cx="5177" cy="5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 Box 17">
                  <a:extLst>
                    <a:ext uri="{FF2B5EF4-FFF2-40B4-BE49-F238E27FC236}">
                      <a16:creationId xmlns:a16="http://schemas.microsoft.com/office/drawing/2014/main" id="{69F8DA24-55E8-4F7E-AD69-F048530AE18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86" y="3754"/>
                  <a:ext cx="3676" cy="25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 typeface="Wingdings" panose="05000000000000000000" pitchFamily="2" charset="2"/>
                    <a:buChar char="ü"/>
                  </a:pPr>
                  <a:r>
                    <a:rPr lang="en-US" altLang="ko-KR" sz="2000" i="0" dirty="0">
                      <a:latin typeface="+mj-ea"/>
                      <a:ea typeface="+mj-ea"/>
                    </a:rPr>
                    <a:t> </a:t>
                  </a:r>
                  <a:r>
                    <a:rPr lang="ko-KR" altLang="en-US" sz="2000" i="0" dirty="0">
                      <a:latin typeface="+mj-ea"/>
                      <a:ea typeface="+mj-ea"/>
                    </a:rPr>
                    <a:t>수행시간</a:t>
                  </a:r>
                  <a:r>
                    <a:rPr lang="en-US" altLang="ko-KR" sz="2000" i="0" dirty="0">
                      <a:latin typeface="+mj-ea"/>
                      <a:ea typeface="+mj-ea"/>
                    </a:rPr>
                    <a:t>: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2000" i="1" dirty="0" smtClean="0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dPr>
                        <m:e>
                          <m:r>
                            <a:rPr lang="en-US" altLang="ko-KR" sz="2000" i="1" dirty="0" smtClean="0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𝑛</m:t>
                          </m:r>
                          <m:r>
                            <a:rPr lang="en-US" altLang="ko-KR" sz="2000" i="1" dirty="0" smtClean="0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−1</m:t>
                          </m:r>
                        </m:e>
                      </m:d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+</m:t>
                      </m:r>
                      <m:d>
                        <m:dPr>
                          <m:ctrlPr>
                            <a:rPr lang="en-US" altLang="ko-KR" sz="2000" i="1" dirty="0" smtClean="0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dPr>
                        <m:e>
                          <m:r>
                            <a:rPr lang="en-US" altLang="ko-KR" sz="2000" i="1" dirty="0" smtClean="0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𝑛</m:t>
                          </m:r>
                          <m:r>
                            <a:rPr lang="en-US" altLang="ko-KR" sz="2000" i="1" dirty="0" smtClean="0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−2</m:t>
                          </m:r>
                        </m:e>
                      </m:d>
                      <m:r>
                        <a:rPr lang="en-US" altLang="ko-KR" sz="2000" i="1" dirty="0" smtClean="0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+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  <a:ea typeface="굴림" panose="020B0600000101010101" pitchFamily="50" charset="-127"/>
                          <a:cs typeface="Times New Roman" panose="02020603050405020304" pitchFamily="18" charset="0"/>
                        </a:rPr>
                        <m:t>···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+2+1 = </m:t>
                      </m:r>
                      <m:r>
                        <m:rPr>
                          <m:sty m:val="p"/>
                        </m:rPr>
                        <a:rPr lang="el-GR" altLang="ko-KR" sz="2000" i="0" dirty="0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Θ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(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𝑛</m:t>
                      </m:r>
                      <m:r>
                        <a:rPr lang="en-US" altLang="ko-KR" sz="2000" i="1" baseline="30000" dirty="0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2</m:t>
                      </m:r>
                      <m:r>
                        <a:rPr lang="en-US" altLang="ko-KR" sz="2000" i="1" dirty="0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)</m:t>
                      </m:r>
                    </m:oMath>
                  </a14:m>
                  <a:endParaRPr lang="en-US" altLang="ko-KR" sz="2000" i="0" dirty="0">
                    <a:latin typeface="Times New Roman" panose="02020603050405020304" pitchFamily="18" charset="0"/>
                    <a:ea typeface="굴림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19" name="Text Box 17">
                  <a:extLst>
                    <a:ext uri="{FF2B5EF4-FFF2-40B4-BE49-F238E27FC236}">
                      <a16:creationId xmlns:a16="http://schemas.microsoft.com/office/drawing/2014/main" id="{69F8DA24-55E8-4F7E-AD69-F048530AE1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6" y="3754"/>
                  <a:ext cx="3676" cy="252"/>
                </a:xfrm>
                <a:prstGeom prst="rect">
                  <a:avLst/>
                </a:prstGeom>
                <a:blipFill>
                  <a:blip r:embed="rId4"/>
                  <a:stretch>
                    <a:fillRect l="-939" t="-10769" b="-2615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 Box 18">
              <a:extLst>
                <a:ext uri="{FF2B5EF4-FFF2-40B4-BE49-F238E27FC236}">
                  <a16:creationId xmlns:a16="http://schemas.microsoft.com/office/drawing/2014/main" id="{E114A6DE-81CA-455C-AB58-E1B6C9AEC1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0" y="3618"/>
              <a:ext cx="1153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2400" dirty="0">
                  <a:latin typeface="+mn-lt"/>
                  <a:ea typeface="굴림" panose="020B0600000101010101" pitchFamily="50" charset="-127"/>
                </a:rPr>
                <a:t>Worst case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2400" dirty="0">
                  <a:latin typeface="+mn-lt"/>
                  <a:ea typeface="굴림" panose="020B0600000101010101" pitchFamily="50" charset="-127"/>
                </a:rPr>
                <a:t>Average case</a:t>
              </a:r>
            </a:p>
          </p:txBody>
        </p:sp>
        <p:sp>
          <p:nvSpPr>
            <p:cNvPr id="21" name="Line 19">
              <a:extLst>
                <a:ext uri="{FF2B5EF4-FFF2-40B4-BE49-F238E27FC236}">
                  <a16:creationId xmlns:a16="http://schemas.microsoft.com/office/drawing/2014/main" id="{EEDCDC9D-FD25-4041-835D-9A32AE7F6C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76" y="3760"/>
              <a:ext cx="336" cy="1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Line 20">
              <a:extLst>
                <a:ext uri="{FF2B5EF4-FFF2-40B4-BE49-F238E27FC236}">
                  <a16:creationId xmlns:a16="http://schemas.microsoft.com/office/drawing/2014/main" id="{A82EA254-B889-4B78-93AB-C95D9C076D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68" y="3928"/>
              <a:ext cx="360" cy="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9047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904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9047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19047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9047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19047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19047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500"/>
                                        <p:tgtEl>
                                          <p:spTgt spid="19047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7" dur="500"/>
                                        <p:tgtEl>
                                          <p:spTgt spid="19046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2" dur="500"/>
                                        <p:tgtEl>
                                          <p:spTgt spid="19047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472" grpId="0" animBg="1"/>
      <p:bldP spid="19047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2">
            <a:extLst>
              <a:ext uri="{FF2B5EF4-FFF2-40B4-BE49-F238E27FC236}">
                <a16:creationId xmlns:a16="http://schemas.microsoft.com/office/drawing/2014/main" id="{196CE240-FF5F-4859-9089-C82B019FD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952500"/>
            <a:ext cx="7772400" cy="26543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buFontTx/>
              <a:buNone/>
            </a:pPr>
            <a:r>
              <a:rPr lang="en-US" altLang="ko-KR" sz="1800" i="0" dirty="0" err="1">
                <a:latin typeface="Consolas" panose="020B0609020204030204" pitchFamily="49" charset="0"/>
              </a:rPr>
              <a:t>bubbleSort</a:t>
            </a:r>
            <a:r>
              <a:rPr lang="en-US" altLang="ko-KR" sz="1800" i="0" dirty="0">
                <a:latin typeface="Consolas" panose="020B0609020204030204" pitchFamily="49" charset="0"/>
              </a:rPr>
              <a:t>(A[], n)    ▷ A[1 ... n]</a:t>
            </a:r>
            <a:r>
              <a:rPr lang="ko-KR" altLang="en-US" sz="1800" i="0" dirty="0">
                <a:latin typeface="Consolas" panose="020B0609020204030204" pitchFamily="49" charset="0"/>
              </a:rPr>
              <a:t>을 정렬한다 </a:t>
            </a:r>
          </a:p>
          <a:p>
            <a:pPr>
              <a:buFontTx/>
              <a:buNone/>
            </a:pPr>
            <a:r>
              <a:rPr lang="en-US" altLang="ko-KR" sz="1800" i="0" dirty="0">
                <a:latin typeface="Consolas" panose="020B0609020204030204" pitchFamily="49" charset="0"/>
              </a:rPr>
              <a:t>{ </a:t>
            </a:r>
            <a:endParaRPr lang="en-US" altLang="ko-KR" sz="1800" b="1" i="0" dirty="0">
              <a:latin typeface="Consolas" panose="020B0609020204030204" pitchFamily="49" charset="0"/>
            </a:endParaRPr>
          </a:p>
          <a:p>
            <a:pPr>
              <a:buFontTx/>
              <a:buNone/>
            </a:pPr>
            <a:r>
              <a:rPr lang="en-US" altLang="ko-KR" sz="1800" b="1" i="0" dirty="0">
                <a:latin typeface="Consolas" panose="020B0609020204030204" pitchFamily="49" charset="0"/>
              </a:rPr>
              <a:t>    </a:t>
            </a:r>
            <a:r>
              <a:rPr lang="en-US" altLang="ko-KR" sz="1800" b="1" i="0" dirty="0">
                <a:solidFill>
                  <a:srgbClr val="0066CC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800" i="0" dirty="0">
                <a:latin typeface="Consolas" panose="020B0609020204030204" pitchFamily="49" charset="0"/>
              </a:rPr>
              <a:t> last ← n </a:t>
            </a:r>
            <a:r>
              <a:rPr lang="en-US" altLang="ko-KR" sz="1800" b="1" i="0" dirty="0" err="1">
                <a:solidFill>
                  <a:srgbClr val="0066CC"/>
                </a:solidFill>
                <a:latin typeface="Consolas" panose="020B0609020204030204" pitchFamily="49" charset="0"/>
              </a:rPr>
              <a:t>downto</a:t>
            </a:r>
            <a:r>
              <a:rPr lang="en-US" altLang="ko-KR" sz="1800" dirty="0">
                <a:latin typeface="Consolas" panose="020B0609020204030204" pitchFamily="49" charset="0"/>
              </a:rPr>
              <a:t> </a:t>
            </a:r>
            <a:r>
              <a:rPr lang="en-US" altLang="ko-KR" sz="1800" i="0" dirty="0">
                <a:latin typeface="Consolas" panose="020B0609020204030204" pitchFamily="49" charset="0"/>
              </a:rPr>
              <a:t>2       ----------------- ① </a:t>
            </a:r>
          </a:p>
          <a:p>
            <a:pPr>
              <a:buFontTx/>
              <a:buNone/>
            </a:pPr>
            <a:r>
              <a:rPr lang="en-US" altLang="ko-KR" sz="1800" i="0" dirty="0">
                <a:latin typeface="Consolas" panose="020B0609020204030204" pitchFamily="49" charset="0"/>
              </a:rPr>
              <a:t>        </a:t>
            </a:r>
            <a:r>
              <a:rPr lang="en-US" altLang="ko-KR" sz="1800" b="1" i="0" dirty="0">
                <a:solidFill>
                  <a:srgbClr val="0066CC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800" b="1" i="0" dirty="0">
                <a:latin typeface="Consolas" panose="020B0609020204030204" pitchFamily="49" charset="0"/>
              </a:rPr>
              <a:t> </a:t>
            </a:r>
            <a:r>
              <a:rPr lang="en-US" altLang="ko-KR" sz="1800" i="0" dirty="0" err="1">
                <a:latin typeface="Consolas" panose="020B0609020204030204" pitchFamily="49" charset="0"/>
              </a:rPr>
              <a:t>i</a:t>
            </a:r>
            <a:r>
              <a:rPr lang="en-US" altLang="ko-KR" sz="1800" i="0" dirty="0">
                <a:latin typeface="Consolas" panose="020B0609020204030204" pitchFamily="49" charset="0"/>
              </a:rPr>
              <a:t> ← 1 </a:t>
            </a:r>
            <a:r>
              <a:rPr lang="en-US" altLang="ko-KR" sz="1800" b="1" i="0" dirty="0">
                <a:solidFill>
                  <a:srgbClr val="0066CC"/>
                </a:solidFill>
                <a:latin typeface="Consolas" panose="020B0609020204030204" pitchFamily="49" charset="0"/>
              </a:rPr>
              <a:t>to</a:t>
            </a:r>
            <a:r>
              <a:rPr lang="en-US" altLang="ko-KR" sz="1800" b="1" i="0" dirty="0">
                <a:latin typeface="Consolas" panose="020B0609020204030204" pitchFamily="49" charset="0"/>
              </a:rPr>
              <a:t> </a:t>
            </a:r>
            <a:r>
              <a:rPr lang="en-US" altLang="ko-KR" sz="1800" i="0" dirty="0">
                <a:latin typeface="Consolas" panose="020B0609020204030204" pitchFamily="49" charset="0"/>
              </a:rPr>
              <a:t>last-1      ------------------ ② </a:t>
            </a:r>
          </a:p>
          <a:p>
            <a:pPr>
              <a:buFontTx/>
              <a:buNone/>
            </a:pPr>
            <a:r>
              <a:rPr lang="en-US" altLang="ko-KR" sz="1800" b="1" i="0" dirty="0">
                <a:solidFill>
                  <a:srgbClr val="0066CC"/>
                </a:solidFill>
                <a:latin typeface="Consolas" panose="020B0609020204030204" pitchFamily="49" charset="0"/>
              </a:rPr>
              <a:t>            if</a:t>
            </a:r>
            <a:r>
              <a:rPr lang="en-US" altLang="ko-KR" sz="1800" i="0" dirty="0">
                <a:latin typeface="Consolas" panose="020B0609020204030204" pitchFamily="49" charset="0"/>
              </a:rPr>
              <a:t> (A[</a:t>
            </a:r>
            <a:r>
              <a:rPr lang="en-US" altLang="ko-KR" sz="1800" i="0" dirty="0" err="1">
                <a:latin typeface="Consolas" panose="020B0609020204030204" pitchFamily="49" charset="0"/>
              </a:rPr>
              <a:t>i</a:t>
            </a:r>
            <a:r>
              <a:rPr lang="en-US" altLang="ko-KR" sz="1800" i="0" dirty="0">
                <a:latin typeface="Consolas" panose="020B0609020204030204" pitchFamily="49" charset="0"/>
              </a:rPr>
              <a:t>] &gt; A[i+1]) </a:t>
            </a:r>
          </a:p>
          <a:p>
            <a:pPr>
              <a:buFontTx/>
              <a:buNone/>
            </a:pPr>
            <a:r>
              <a:rPr lang="en-US" altLang="ko-KR" sz="1800" b="1" dirty="0">
                <a:solidFill>
                  <a:srgbClr val="0066CC"/>
                </a:solidFill>
                <a:latin typeface="Consolas" panose="020B0609020204030204" pitchFamily="49" charset="0"/>
              </a:rPr>
              <a:t>					</a:t>
            </a:r>
            <a:r>
              <a:rPr lang="en-US" altLang="ko-KR" sz="1800" b="1" i="0" dirty="0">
                <a:solidFill>
                  <a:srgbClr val="0066CC"/>
                </a:solidFill>
                <a:latin typeface="Consolas" panose="020B0609020204030204" pitchFamily="49" charset="0"/>
              </a:rPr>
              <a:t>then</a:t>
            </a:r>
            <a:r>
              <a:rPr lang="en-US" altLang="ko-KR" sz="1800" i="0" dirty="0">
                <a:latin typeface="Consolas" panose="020B0609020204030204" pitchFamily="49" charset="0"/>
              </a:rPr>
              <a:t> A[</a:t>
            </a:r>
            <a:r>
              <a:rPr lang="en-US" altLang="ko-KR" sz="1800" i="0" dirty="0" err="1">
                <a:latin typeface="Consolas" panose="020B0609020204030204" pitchFamily="49" charset="0"/>
              </a:rPr>
              <a:t>i</a:t>
            </a:r>
            <a:r>
              <a:rPr lang="en-US" altLang="ko-KR" sz="1800" i="0" dirty="0">
                <a:latin typeface="Consolas" panose="020B0609020204030204" pitchFamily="49" charset="0"/>
              </a:rPr>
              <a:t>] ↔ A[i+1]; ▷ </a:t>
            </a:r>
            <a:r>
              <a:rPr lang="ko-KR" altLang="en-US" sz="1800" i="0" dirty="0">
                <a:latin typeface="Consolas" panose="020B0609020204030204" pitchFamily="49" charset="0"/>
              </a:rPr>
              <a:t>원소 교환 </a:t>
            </a:r>
            <a:r>
              <a:rPr lang="en-US" altLang="ko-KR" sz="1800" i="0" dirty="0">
                <a:latin typeface="Consolas" panose="020B0609020204030204" pitchFamily="49" charset="0"/>
              </a:rPr>
              <a:t>-- ③ </a:t>
            </a:r>
          </a:p>
          <a:p>
            <a:pPr>
              <a:buFontTx/>
              <a:buNone/>
            </a:pPr>
            <a:r>
              <a:rPr lang="en-US" altLang="ko-KR" sz="1800" i="0" dirty="0">
                <a:latin typeface="Consolas" panose="020B0609020204030204" pitchFamily="49" charset="0"/>
              </a:rPr>
              <a:t>}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4915" name="Text Box 3">
                <a:extLst>
                  <a:ext uri="{FF2B5EF4-FFF2-40B4-BE49-F238E27FC236}">
                    <a16:creationId xmlns:a16="http://schemas.microsoft.com/office/drawing/2014/main" id="{7CDACC03-F1B4-42FB-8C60-C49D7372395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0525" y="3606800"/>
                <a:ext cx="8486775" cy="13234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buFont typeface="Wingdings" panose="05000000000000000000" pitchFamily="2" charset="2"/>
                  <a:buChar char="ü"/>
                  <a:defRPr/>
                </a:pPr>
                <a:r>
                  <a:rPr lang="en-US" altLang="ko-KR" sz="2000" i="0" dirty="0">
                    <a:latin typeface="+mn-ea"/>
                  </a:rPr>
                  <a:t> </a:t>
                </a:r>
                <a:r>
                  <a:rPr lang="ko-KR" altLang="en-US" sz="2000" i="0" dirty="0">
                    <a:latin typeface="+mn-ea"/>
                  </a:rPr>
                  <a:t>수행시간</a:t>
                </a:r>
                <a:r>
                  <a:rPr lang="en-US" altLang="ko-KR" sz="2000" i="0" dirty="0">
                    <a:latin typeface="+mn-ea"/>
                  </a:rPr>
                  <a:t>: </a:t>
                </a:r>
                <a:endParaRPr lang="ko-KR" altLang="en-US" sz="2000" i="0" dirty="0">
                  <a:latin typeface="+mn-ea"/>
                </a:endParaRPr>
              </a:p>
              <a:p>
                <a:pPr lvl="1">
                  <a:buFont typeface="굴림" panose="020B0600000101010101" pitchFamily="50" charset="-127"/>
                  <a:buChar char="—"/>
                  <a:defRPr/>
                </a:pPr>
                <a:r>
                  <a:rPr lang="en-US" altLang="ko-KR" sz="2000" b="1" i="0" dirty="0">
                    <a:solidFill>
                      <a:srgbClr val="0066CC"/>
                    </a:solidFill>
                    <a:latin typeface="+mn-ea"/>
                  </a:rPr>
                  <a:t> </a:t>
                </a:r>
                <a:r>
                  <a:rPr lang="en-US" altLang="ko-KR" sz="2000" i="0" dirty="0">
                    <a:latin typeface="+mn-ea"/>
                  </a:rPr>
                  <a:t>①</a:t>
                </a:r>
                <a:r>
                  <a:rPr lang="ko-KR" altLang="en-US" sz="2000" i="0" dirty="0">
                    <a:latin typeface="+mn-ea"/>
                  </a:rPr>
                  <a:t>의</a:t>
                </a:r>
                <a:r>
                  <a:rPr lang="ko-KR" altLang="en-US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</a:rPr>
                  <a:t> </a:t>
                </a:r>
                <a:r>
                  <a:rPr lang="en-US" altLang="ko-KR" sz="2000" b="1" i="0" dirty="0">
                    <a:solidFill>
                      <a:srgbClr val="0066CC"/>
                    </a:solidFill>
                    <a:latin typeface="+mn-ea"/>
                  </a:rPr>
                  <a:t>for</a:t>
                </a:r>
                <a:r>
                  <a:rPr lang="en-US" altLang="ko-KR" sz="2000" i="0" dirty="0">
                    <a:latin typeface="+mn-ea"/>
                  </a:rPr>
                  <a:t> </a:t>
                </a:r>
                <a:r>
                  <a:rPr lang="ko-KR" altLang="en-US" sz="2000" i="0" dirty="0">
                    <a:latin typeface="+mn-ea"/>
                  </a:rPr>
                  <a:t>루프는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r>
                  <a:rPr lang="ko-KR" altLang="en-US" sz="2000" i="0" dirty="0">
                    <a:latin typeface="+mn-ea"/>
                  </a:rPr>
                  <a:t>번 반복</a:t>
                </a:r>
                <a:r>
                  <a:rPr lang="ko-KR" altLang="en-US" sz="2000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</a:rPr>
                  <a:t> </a:t>
                </a:r>
              </a:p>
              <a:p>
                <a:pPr lvl="1">
                  <a:buFont typeface="굴림" panose="020B0600000101010101" pitchFamily="50" charset="-127"/>
                  <a:buChar char="—"/>
                  <a:defRPr/>
                </a:pPr>
                <a:r>
                  <a:rPr lang="ko-KR" altLang="en-US" sz="2000" i="0" dirty="0">
                    <a:latin typeface="+mn-ea"/>
                  </a:rPr>
                  <a:t> </a:t>
                </a:r>
                <a:r>
                  <a:rPr lang="en-US" altLang="ko-KR" sz="2000" i="0" dirty="0">
                    <a:latin typeface="+mn-ea"/>
                  </a:rPr>
                  <a:t>②</a:t>
                </a:r>
                <a:r>
                  <a:rPr lang="ko-KR" altLang="en-US" sz="2000" i="0" dirty="0">
                    <a:latin typeface="+mn-ea"/>
                  </a:rPr>
                  <a:t>의</a:t>
                </a:r>
                <a:r>
                  <a:rPr lang="ko-KR" altLang="en-US" sz="2000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</a:rPr>
                  <a:t> </a:t>
                </a:r>
                <a:r>
                  <a:rPr lang="en-US" altLang="ko-KR" sz="2000" b="1" i="0" dirty="0">
                    <a:solidFill>
                      <a:srgbClr val="0066CC"/>
                    </a:solidFill>
                    <a:latin typeface="+mn-ea"/>
                  </a:rPr>
                  <a:t>for</a:t>
                </a:r>
                <a:r>
                  <a:rPr lang="en-US" altLang="ko-KR" sz="2000" i="0" dirty="0">
                    <a:latin typeface="+mn-ea"/>
                  </a:rPr>
                  <a:t> </a:t>
                </a:r>
                <a:r>
                  <a:rPr lang="ko-KR" altLang="en-US" sz="2000" i="0" dirty="0">
                    <a:latin typeface="+mn-ea"/>
                  </a:rPr>
                  <a:t>루프는 각각</a:t>
                </a:r>
                <a:r>
                  <a:rPr lang="ko-KR" altLang="en-US" i="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−1, 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−2, …, 2, 1</m:t>
                    </m:r>
                  </m:oMath>
                </a14:m>
                <a:r>
                  <a:rPr lang="ko-KR" altLang="en-US" sz="2000" i="0" dirty="0">
                    <a:latin typeface="+mn-ea"/>
                  </a:rPr>
                  <a:t> 번 반복</a:t>
                </a:r>
              </a:p>
              <a:p>
                <a:pPr lvl="1">
                  <a:buFont typeface="굴림" panose="020B0600000101010101" pitchFamily="50" charset="-127"/>
                  <a:buChar char="—"/>
                  <a:defRPr/>
                </a:pPr>
                <a:r>
                  <a:rPr lang="en-US" altLang="ko-KR" sz="2000" i="0" dirty="0">
                    <a:latin typeface="+mn-ea"/>
                  </a:rPr>
                  <a:t> ③</a:t>
                </a:r>
                <a:r>
                  <a:rPr lang="ko-KR" altLang="en-US" sz="2000" i="0" dirty="0">
                    <a:latin typeface="+mn-ea"/>
                  </a:rPr>
                  <a:t>은 상수 시간 작업</a:t>
                </a:r>
              </a:p>
            </p:txBody>
          </p:sp>
        </mc:Choice>
        <mc:Fallback xmlns="">
          <p:sp>
            <p:nvSpPr>
              <p:cNvPr id="294915" name="Text Box 3">
                <a:extLst>
                  <a:ext uri="{FF2B5EF4-FFF2-40B4-BE49-F238E27FC236}">
                    <a16:creationId xmlns:a16="http://schemas.microsoft.com/office/drawing/2014/main" id="{7CDACC03-F1B4-42FB-8C60-C49D73723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0525" y="3606800"/>
                <a:ext cx="8486775" cy="1323439"/>
              </a:xfrm>
              <a:prstGeom prst="rect">
                <a:avLst/>
              </a:prstGeom>
              <a:blipFill>
                <a:blip r:embed="rId3"/>
                <a:stretch>
                  <a:fillRect l="-647" t="-3226" b="-6912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6">
                <a:extLst>
                  <a:ext uri="{FF2B5EF4-FFF2-40B4-BE49-F238E27FC236}">
                    <a16:creationId xmlns:a16="http://schemas.microsoft.com/office/drawing/2014/main" id="{CD37CA93-33F5-4B4E-8B85-46A700BB0A4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0525" y="5667375"/>
                <a:ext cx="4749890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 (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𝑛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−1)+(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𝑛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−2)+···+2+1 = </m:t>
                    </m:r>
                    <m:r>
                      <m:rPr>
                        <m:sty m:val="p"/>
                      </m:rPr>
                      <a:rPr lang="el-GR" altLang="ko-KR" sz="2000" i="0" dirty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Θ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(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𝑛</m:t>
                    </m:r>
                    <m:r>
                      <a:rPr lang="en-US" altLang="ko-KR" sz="2000" i="1" baseline="30000" dirty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2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)</m:t>
                    </m:r>
                  </m:oMath>
                </a14:m>
                <a:endParaRPr lang="en-US" altLang="ko-KR" sz="2000" i="0" dirty="0">
                  <a:latin typeface="Times New Roman" panose="02020603050405020304" pitchFamily="18" charset="0"/>
                  <a:ea typeface="굴림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5" name="Text Box 6">
                <a:extLst>
                  <a:ext uri="{FF2B5EF4-FFF2-40B4-BE49-F238E27FC236}">
                    <a16:creationId xmlns:a16="http://schemas.microsoft.com/office/drawing/2014/main" id="{CD37CA93-33F5-4B4E-8B85-46A700BB0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0525" y="5667375"/>
                <a:ext cx="4749890" cy="400110"/>
              </a:xfrm>
              <a:prstGeom prst="rect">
                <a:avLst/>
              </a:prstGeom>
              <a:blipFill>
                <a:blip r:embed="rId4"/>
                <a:stretch>
                  <a:fillRect l="-1155" t="-4615" b="-2307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949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2949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4914" grpId="0" animBg="1" autoUpdateAnimBg="0"/>
      <p:bldP spid="294915" grpId="0" animBg="1" autoUpdateAnimBg="0"/>
      <p:bldP spid="5" grpId="0" build="p" autoUpdateAnimBg="0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PCSA">
      <a:majorFont>
        <a:latin typeface="Calibri"/>
        <a:ea typeface="Noto Sans KR Bold"/>
        <a:cs typeface=""/>
      </a:majorFont>
      <a:minorFont>
        <a:latin typeface="Calibri"/>
        <a:ea typeface="Noto Sans KR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7064</TotalTime>
  <Words>1982</Words>
  <Application>Microsoft Office PowerPoint</Application>
  <PresentationFormat>화면 슬라이드 쇼(4:3)</PresentationFormat>
  <Paragraphs>819</Paragraphs>
  <Slides>27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41" baseType="lpstr">
      <vt:lpstr>Wingdings</vt:lpstr>
      <vt:lpstr>Times</vt:lpstr>
      <vt:lpstr>CMU Sans Serif</vt:lpstr>
      <vt:lpstr>Consolas</vt:lpstr>
      <vt:lpstr>Calibri</vt:lpstr>
      <vt:lpstr>Times New Roman</vt:lpstr>
      <vt:lpstr>굴림</vt:lpstr>
      <vt:lpstr>Arial</vt:lpstr>
      <vt:lpstr>Noto Sans KR Bold</vt:lpstr>
      <vt:lpstr>Wingdings 2</vt:lpstr>
      <vt:lpstr>Cambria Math</vt:lpstr>
      <vt:lpstr>Noto Sans KR Regular</vt:lpstr>
      <vt:lpstr>맑은 고딕</vt:lpstr>
      <vt:lpstr>Office 테마</vt:lpstr>
      <vt:lpstr>PowerPoint 프레젠테이션</vt:lpstr>
      <vt:lpstr>Today</vt:lpstr>
      <vt:lpstr>Sorting</vt:lpstr>
      <vt:lpstr>Selection Sort</vt:lpstr>
      <vt:lpstr>Finding the Recursive Structure</vt:lpstr>
      <vt:lpstr>PowerPoint 프레젠테이션</vt:lpstr>
      <vt:lpstr>PowerPoint 프레젠테이션</vt:lpstr>
      <vt:lpstr>Bubble Sort</vt:lpstr>
      <vt:lpstr>PowerPoint 프레젠테이션</vt:lpstr>
      <vt:lpstr>PowerPoint 프레젠테이션</vt:lpstr>
      <vt:lpstr>PowerPoint 프레젠테이션</vt:lpstr>
      <vt:lpstr>PowerPoint 프레젠테이션</vt:lpstr>
      <vt:lpstr>Insertion Sort</vt:lpstr>
      <vt:lpstr>PowerPoint 프레젠테이션</vt:lpstr>
      <vt:lpstr>Merge Sort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Quicksort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이성찬</dc:creator>
  <cp:lastModifiedBy>이성찬</cp:lastModifiedBy>
  <cp:revision>601</cp:revision>
  <dcterms:created xsi:type="dcterms:W3CDTF">2019-12-22T12:06:45Z</dcterms:created>
  <dcterms:modified xsi:type="dcterms:W3CDTF">2020-02-05T07:53:10Z</dcterms:modified>
</cp:coreProperties>
</file>